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1"/>
  </p:notesMasterIdLst>
  <p:sldIdLst>
    <p:sldId id="256" r:id="rId2"/>
    <p:sldId id="257" r:id="rId3"/>
    <p:sldId id="258" r:id="rId4"/>
    <p:sldId id="273" r:id="rId5"/>
    <p:sldId id="276" r:id="rId6"/>
    <p:sldId id="259" r:id="rId7"/>
    <p:sldId id="272" r:id="rId8"/>
    <p:sldId id="261" r:id="rId9"/>
    <p:sldId id="277" r:id="rId10"/>
    <p:sldId id="265" r:id="rId11"/>
    <p:sldId id="274" r:id="rId12"/>
    <p:sldId id="279" r:id="rId13"/>
    <p:sldId id="266" r:id="rId14"/>
    <p:sldId id="268" r:id="rId15"/>
    <p:sldId id="267" r:id="rId16"/>
    <p:sldId id="275" r:id="rId17"/>
    <p:sldId id="280" r:id="rId18"/>
    <p:sldId id="271" r:id="rId19"/>
    <p:sldId id="27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F7AEFF6-765D-61C7-CF8D-AB87286F80C9}" name="Andrew Grose" initials="AG" userId="S::282741e@curtin.edu.au::5843da96-12e6-4438-ad0a-e8027a29f5e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09810E-9D56-A474-8847-8F8D1ECEAA5D}" v="80" dt="2022-11-24T03:27:23.633"/>
    <p1510:client id="{19C6C8CE-B657-7DAE-7659-74388DEDB8AF}" v="124" dt="2022-11-11T08:37:45.422"/>
    <p1510:client id="{1A913EA2-FF4E-E06B-BA59-A0B6E0420ACC}" v="400" dt="2022-11-28T21:32:37.687"/>
    <p1510:client id="{1D118E50-A1BA-1F52-AF08-B7237D05B077}" v="316" dt="2022-11-28T05:07:14.751"/>
    <p1510:client id="{2104F60B-D5FC-CE7B-84F8-8BF8F1B72120}" v="10" dt="2022-11-17T00:58:54.519"/>
    <p1510:client id="{3386E6AD-99C1-A1FD-5842-06B93DFF56A5}" v="78" dt="2022-11-23T04:05:06.010"/>
    <p1510:client id="{33CAFC17-F97B-0705-6ACC-C39BDF53A4B2}" v="17" dt="2022-11-26T11:25:07.355"/>
    <p1510:client id="{39654C8F-E98F-EDA3-62C7-2775CD598410}" v="819" dt="2022-06-28T08:07:52.280"/>
    <p1510:client id="{652B6256-307C-A880-BD79-C0F866275DBA}" v="1723" dt="2022-06-29T05:01:12.800"/>
    <p1510:client id="{77F609DD-B1A9-04B9-05D4-97179EB14B84}" v="263" dt="2022-11-25T08:11:31.347"/>
    <p1510:client id="{7AEB7705-6EE9-5CC7-89CB-C1B605C497D5}" v="1213" dt="2022-06-28T10:49:05.467"/>
    <p1510:client id="{8FAEA923-37E5-6AEF-FF77-C549442ACD40}" v="144" dt="2022-11-18T07:17:38.122"/>
    <p1510:client id="{A337839A-85E8-1CF4-5743-8FF487BDDAD7}" v="203" dt="2022-11-23T06:44:40.636"/>
    <p1510:client id="{D0C07268-EE94-4B02-398B-FE79C52EE7F2}" v="512" dt="2022-06-29T05:40:15.424"/>
    <p1510:client id="{D40C51B0-9B01-D4C8-B541-3A0FF3FF0A76}" v="84" dt="2022-11-14T04:42:41.149"/>
    <p1510:client id="{F514A319-94CB-95F9-0AE7-F68855E995CD}" v="1" dt="2022-11-11T08:29:52.541"/>
    <p1510:client id="{F79DBB1E-5949-47DC-B30F-0AC79A2594D9}" v="76" dt="2022-11-22T08:01:20.065"/>
    <p1510:client id="{FB5DEC5A-0F22-5E82-2F72-D9C40D7C0EB7}" v="29" dt="2022-11-28T22:59:42.2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Grose" userId="S::282741e@curtin.edu.au::5843da96-12e6-4438-ad0a-e8027a29f5ec" providerId="AD" clId="Web-{2104F60B-D5FC-CE7B-84F8-8BF8F1B72120}"/>
    <pc:docChg chg="modSld">
      <pc:chgData name="Andrew Grose" userId="S::282741e@curtin.edu.au::5843da96-12e6-4438-ad0a-e8027a29f5ec" providerId="AD" clId="Web-{2104F60B-D5FC-CE7B-84F8-8BF8F1B72120}" dt="2022-11-17T00:58:54.519" v="13" actId="20577"/>
      <pc:docMkLst>
        <pc:docMk/>
      </pc:docMkLst>
      <pc:sldChg chg="modSp">
        <pc:chgData name="Andrew Grose" userId="S::282741e@curtin.edu.au::5843da96-12e6-4438-ad0a-e8027a29f5ec" providerId="AD" clId="Web-{2104F60B-D5FC-CE7B-84F8-8BF8F1B72120}" dt="2022-11-17T00:58:54.519" v="13" actId="20577"/>
        <pc:sldMkLst>
          <pc:docMk/>
          <pc:sldMk cId="3956217832" sldId="256"/>
        </pc:sldMkLst>
        <pc:spChg chg="mod">
          <ac:chgData name="Andrew Grose" userId="S::282741e@curtin.edu.au::5843da96-12e6-4438-ad0a-e8027a29f5ec" providerId="AD" clId="Web-{2104F60B-D5FC-CE7B-84F8-8BF8F1B72120}" dt="2022-11-17T00:58:54.519" v="13" actId="20577"/>
          <ac:spMkLst>
            <pc:docMk/>
            <pc:sldMk cId="3956217832" sldId="256"/>
            <ac:spMk id="3" creationId="{00000000-0000-0000-0000-000000000000}"/>
          </ac:spMkLst>
        </pc:spChg>
      </pc:sldChg>
    </pc:docChg>
  </pc:docChgLst>
  <pc:docChgLst>
    <pc:chgData name="Andrew Grose" userId="S::282741e@curtin.edu.au::5843da96-12e6-4438-ad0a-e8027a29f5ec" providerId="AD" clId="Web-{77F609DD-B1A9-04B9-05D4-97179EB14B84}"/>
    <pc:docChg chg="addSld modSld">
      <pc:chgData name="Andrew Grose" userId="S::282741e@curtin.edu.au::5843da96-12e6-4438-ad0a-e8027a29f5ec" providerId="AD" clId="Web-{77F609DD-B1A9-04B9-05D4-97179EB14B84}" dt="2022-11-25T07:53:36.189" v="250" actId="20577"/>
      <pc:docMkLst>
        <pc:docMk/>
      </pc:docMkLst>
      <pc:sldChg chg="modSp">
        <pc:chgData name="Andrew Grose" userId="S::282741e@curtin.edu.au::5843da96-12e6-4438-ad0a-e8027a29f5ec" providerId="AD" clId="Web-{77F609DD-B1A9-04B9-05D4-97179EB14B84}" dt="2022-11-25T07:50:52.514" v="217" actId="20577"/>
        <pc:sldMkLst>
          <pc:docMk/>
          <pc:sldMk cId="714669045" sldId="258"/>
        </pc:sldMkLst>
        <pc:spChg chg="mod">
          <ac:chgData name="Andrew Grose" userId="S::282741e@curtin.edu.au::5843da96-12e6-4438-ad0a-e8027a29f5ec" providerId="AD" clId="Web-{77F609DD-B1A9-04B9-05D4-97179EB14B84}" dt="2022-11-25T07:50:52.514" v="217" actId="20577"/>
          <ac:spMkLst>
            <pc:docMk/>
            <pc:sldMk cId="714669045" sldId="258"/>
            <ac:spMk id="3" creationId="{00000000-0000-0000-0000-000000000000}"/>
          </ac:spMkLst>
        </pc:spChg>
      </pc:sldChg>
      <pc:sldChg chg="modSp">
        <pc:chgData name="Andrew Grose" userId="S::282741e@curtin.edu.au::5843da96-12e6-4438-ad0a-e8027a29f5ec" providerId="AD" clId="Web-{77F609DD-B1A9-04B9-05D4-97179EB14B84}" dt="2022-11-25T07:50:43.310" v="215" actId="20577"/>
        <pc:sldMkLst>
          <pc:docMk/>
          <pc:sldMk cId="162012443" sldId="259"/>
        </pc:sldMkLst>
        <pc:spChg chg="mod">
          <ac:chgData name="Andrew Grose" userId="S::282741e@curtin.edu.au::5843da96-12e6-4438-ad0a-e8027a29f5ec" providerId="AD" clId="Web-{77F609DD-B1A9-04B9-05D4-97179EB14B84}" dt="2022-11-25T07:50:43.310" v="215" actId="20577"/>
          <ac:spMkLst>
            <pc:docMk/>
            <pc:sldMk cId="162012443" sldId="259"/>
            <ac:spMk id="3" creationId="{00000000-0000-0000-0000-000000000000}"/>
          </ac:spMkLst>
        </pc:spChg>
      </pc:sldChg>
      <pc:sldChg chg="modSp">
        <pc:chgData name="Andrew Grose" userId="S::282741e@curtin.edu.au::5843da96-12e6-4438-ad0a-e8027a29f5ec" providerId="AD" clId="Web-{77F609DD-B1A9-04B9-05D4-97179EB14B84}" dt="2022-11-25T05:05:02.697" v="56" actId="20577"/>
        <pc:sldMkLst>
          <pc:docMk/>
          <pc:sldMk cId="431783361" sldId="273"/>
        </pc:sldMkLst>
        <pc:spChg chg="mod">
          <ac:chgData name="Andrew Grose" userId="S::282741e@curtin.edu.au::5843da96-12e6-4438-ad0a-e8027a29f5ec" providerId="AD" clId="Web-{77F609DD-B1A9-04B9-05D4-97179EB14B84}" dt="2022-11-25T05:05:02.697" v="56" actId="20577"/>
          <ac:spMkLst>
            <pc:docMk/>
            <pc:sldMk cId="431783361" sldId="273"/>
            <ac:spMk id="2" creationId="{99DC9119-20BE-D6C8-9BBA-AEAAED117763}"/>
          </ac:spMkLst>
        </pc:spChg>
        <pc:spChg chg="mod">
          <ac:chgData name="Andrew Grose" userId="S::282741e@curtin.edu.au::5843da96-12e6-4438-ad0a-e8027a29f5ec" providerId="AD" clId="Web-{77F609DD-B1A9-04B9-05D4-97179EB14B84}" dt="2022-11-25T05:03:28.112" v="54" actId="20577"/>
          <ac:spMkLst>
            <pc:docMk/>
            <pc:sldMk cId="431783361" sldId="273"/>
            <ac:spMk id="3" creationId="{19CFBE9A-3415-5DB1-3A3A-8F1BFA221051}"/>
          </ac:spMkLst>
        </pc:spChg>
      </pc:sldChg>
      <pc:sldChg chg="modSp">
        <pc:chgData name="Andrew Grose" userId="S::282741e@curtin.edu.au::5843da96-12e6-4438-ad0a-e8027a29f5ec" providerId="AD" clId="Web-{77F609DD-B1A9-04B9-05D4-97179EB14B84}" dt="2022-11-25T02:50:06.019" v="10" actId="1076"/>
        <pc:sldMkLst>
          <pc:docMk/>
          <pc:sldMk cId="2059603401" sldId="274"/>
        </pc:sldMkLst>
        <pc:picChg chg="mod">
          <ac:chgData name="Andrew Grose" userId="S::282741e@curtin.edu.au::5843da96-12e6-4438-ad0a-e8027a29f5ec" providerId="AD" clId="Web-{77F609DD-B1A9-04B9-05D4-97179EB14B84}" dt="2022-11-25T02:50:06.019" v="10" actId="1076"/>
          <ac:picMkLst>
            <pc:docMk/>
            <pc:sldMk cId="2059603401" sldId="274"/>
            <ac:picMk id="3" creationId="{FAC0CD7C-0955-0B34-A3C6-8FA4D64F82CB}"/>
          </ac:picMkLst>
        </pc:picChg>
      </pc:sldChg>
      <pc:sldChg chg="modSp">
        <pc:chgData name="Andrew Grose" userId="S::282741e@curtin.edu.au::5843da96-12e6-4438-ad0a-e8027a29f5ec" providerId="AD" clId="Web-{77F609DD-B1A9-04B9-05D4-97179EB14B84}" dt="2022-11-25T05:19:45.083" v="76" actId="14100"/>
        <pc:sldMkLst>
          <pc:docMk/>
          <pc:sldMk cId="2551694727" sldId="276"/>
        </pc:sldMkLst>
        <pc:spChg chg="mod">
          <ac:chgData name="Andrew Grose" userId="S::282741e@curtin.edu.au::5843da96-12e6-4438-ad0a-e8027a29f5ec" providerId="AD" clId="Web-{77F609DD-B1A9-04B9-05D4-97179EB14B84}" dt="2022-11-25T05:19:45.083" v="76" actId="14100"/>
          <ac:spMkLst>
            <pc:docMk/>
            <pc:sldMk cId="2551694727" sldId="276"/>
            <ac:spMk id="3" creationId="{B50A89BF-FB55-8A07-AF3A-3EFB1143C507}"/>
          </ac:spMkLst>
        </pc:spChg>
      </pc:sldChg>
      <pc:sldChg chg="addSp delSp modSp">
        <pc:chgData name="Andrew Grose" userId="S::282741e@curtin.edu.au::5843da96-12e6-4438-ad0a-e8027a29f5ec" providerId="AD" clId="Web-{77F609DD-B1A9-04B9-05D4-97179EB14B84}" dt="2022-11-25T02:45:18.481" v="7" actId="1076"/>
        <pc:sldMkLst>
          <pc:docMk/>
          <pc:sldMk cId="3576410177" sldId="277"/>
        </pc:sldMkLst>
        <pc:picChg chg="add del mod">
          <ac:chgData name="Andrew Grose" userId="S::282741e@curtin.edu.au::5843da96-12e6-4438-ad0a-e8027a29f5ec" providerId="AD" clId="Web-{77F609DD-B1A9-04B9-05D4-97179EB14B84}" dt="2022-11-25T02:43:37.198" v="3"/>
          <ac:picMkLst>
            <pc:docMk/>
            <pc:sldMk cId="3576410177" sldId="277"/>
            <ac:picMk id="4" creationId="{44252A7F-3ED1-4F4D-B61D-00936793F990}"/>
          </ac:picMkLst>
        </pc:picChg>
        <pc:picChg chg="add mod">
          <ac:chgData name="Andrew Grose" userId="S::282741e@curtin.edu.au::5843da96-12e6-4438-ad0a-e8027a29f5ec" providerId="AD" clId="Web-{77F609DD-B1A9-04B9-05D4-97179EB14B84}" dt="2022-11-25T02:45:18.481" v="7" actId="1076"/>
          <ac:picMkLst>
            <pc:docMk/>
            <pc:sldMk cId="3576410177" sldId="277"/>
            <ac:picMk id="5" creationId="{81BEC6C5-B036-5330-DDA5-77703600980D}"/>
          </ac:picMkLst>
        </pc:picChg>
        <pc:picChg chg="del">
          <ac:chgData name="Andrew Grose" userId="S::282741e@curtin.edu.au::5843da96-12e6-4438-ad0a-e8027a29f5ec" providerId="AD" clId="Web-{77F609DD-B1A9-04B9-05D4-97179EB14B84}" dt="2022-11-25T02:43:29.995" v="0"/>
          <ac:picMkLst>
            <pc:docMk/>
            <pc:sldMk cId="3576410177" sldId="277"/>
            <ac:picMk id="8" creationId="{7F71F44D-67ED-1A0C-61E9-9BC922808579}"/>
          </ac:picMkLst>
        </pc:picChg>
      </pc:sldChg>
      <pc:sldChg chg="modSp new">
        <pc:chgData name="Andrew Grose" userId="S::282741e@curtin.edu.au::5843da96-12e6-4438-ad0a-e8027a29f5ec" providerId="AD" clId="Web-{77F609DD-B1A9-04B9-05D4-97179EB14B84}" dt="2022-11-25T07:53:36.189" v="250" actId="20577"/>
        <pc:sldMkLst>
          <pc:docMk/>
          <pc:sldMk cId="1966687838" sldId="278"/>
        </pc:sldMkLst>
        <pc:spChg chg="mod">
          <ac:chgData name="Andrew Grose" userId="S::282741e@curtin.edu.au::5843da96-12e6-4438-ad0a-e8027a29f5ec" providerId="AD" clId="Web-{77F609DD-B1A9-04B9-05D4-97179EB14B84}" dt="2022-11-25T03:32:05.528" v="24" actId="14100"/>
          <ac:spMkLst>
            <pc:docMk/>
            <pc:sldMk cId="1966687838" sldId="278"/>
            <ac:spMk id="2" creationId="{907217E3-1842-733F-36C5-E25615C56703}"/>
          </ac:spMkLst>
        </pc:spChg>
        <pc:spChg chg="mod">
          <ac:chgData name="Andrew Grose" userId="S::282741e@curtin.edu.au::5843da96-12e6-4438-ad0a-e8027a29f5ec" providerId="AD" clId="Web-{77F609DD-B1A9-04B9-05D4-97179EB14B84}" dt="2022-11-25T07:53:36.189" v="250" actId="20577"/>
          <ac:spMkLst>
            <pc:docMk/>
            <pc:sldMk cId="1966687838" sldId="278"/>
            <ac:spMk id="3" creationId="{FEBA9DB6-0100-4973-77DC-0804C8B86F2A}"/>
          </ac:spMkLst>
        </pc:spChg>
      </pc:sldChg>
    </pc:docChg>
  </pc:docChgLst>
  <pc:docChgLst>
    <pc:chgData name="Jordan Brown" userId="S::283146e@curtin.edu.au::42aeab1f-4fe4-4f04-bce1-11e8b12bfec5" providerId="AD" clId="Web-{1A913EA2-FF4E-E06B-BA59-A0B6E0420ACC}"/>
    <pc:docChg chg="modSld sldOrd">
      <pc:chgData name="Jordan Brown" userId="S::283146e@curtin.edu.au::42aeab1f-4fe4-4f04-bce1-11e8b12bfec5" providerId="AD" clId="Web-{1A913EA2-FF4E-E06B-BA59-A0B6E0420ACC}" dt="2022-11-28T21:36:55.426" v="524"/>
      <pc:docMkLst>
        <pc:docMk/>
      </pc:docMkLst>
      <pc:sldChg chg="modSp modNotes">
        <pc:chgData name="Jordan Brown" userId="S::283146e@curtin.edu.au::42aeab1f-4fe4-4f04-bce1-11e8b12bfec5" providerId="AD" clId="Web-{1A913EA2-FF4E-E06B-BA59-A0B6E0420ACC}" dt="2022-11-28T21:36:55.426" v="524"/>
        <pc:sldMkLst>
          <pc:docMk/>
          <pc:sldMk cId="3676780822" sldId="265"/>
        </pc:sldMkLst>
        <pc:spChg chg="mod">
          <ac:chgData name="Jordan Brown" userId="S::283146e@curtin.edu.au::42aeab1f-4fe4-4f04-bce1-11e8b12bfec5" providerId="AD" clId="Web-{1A913EA2-FF4E-E06B-BA59-A0B6E0420ACC}" dt="2022-11-28T20:41:41.364" v="353" actId="20577"/>
          <ac:spMkLst>
            <pc:docMk/>
            <pc:sldMk cId="3676780822" sldId="265"/>
            <ac:spMk id="3" creationId="{00000000-0000-0000-0000-000000000000}"/>
          </ac:spMkLst>
        </pc:spChg>
      </pc:sldChg>
      <pc:sldChg chg="modSp">
        <pc:chgData name="Jordan Brown" userId="S::283146e@curtin.edu.au::42aeab1f-4fe4-4f04-bce1-11e8b12bfec5" providerId="AD" clId="Web-{1A913EA2-FF4E-E06B-BA59-A0B6E0420ACC}" dt="2022-11-28T21:11:27.979" v="381" actId="20577"/>
        <pc:sldMkLst>
          <pc:docMk/>
          <pc:sldMk cId="623035128" sldId="275"/>
        </pc:sldMkLst>
        <pc:spChg chg="mod">
          <ac:chgData name="Jordan Brown" userId="S::283146e@curtin.edu.au::42aeab1f-4fe4-4f04-bce1-11e8b12bfec5" providerId="AD" clId="Web-{1A913EA2-FF4E-E06B-BA59-A0B6E0420ACC}" dt="2022-11-28T20:26:04.729" v="84" actId="20577"/>
          <ac:spMkLst>
            <pc:docMk/>
            <pc:sldMk cId="623035128" sldId="275"/>
            <ac:spMk id="2" creationId="{D4D338E4-407A-ECCA-061D-C1736B01E729}"/>
          </ac:spMkLst>
        </pc:spChg>
        <pc:spChg chg="mod">
          <ac:chgData name="Jordan Brown" userId="S::283146e@curtin.edu.au::42aeab1f-4fe4-4f04-bce1-11e8b12bfec5" providerId="AD" clId="Web-{1A913EA2-FF4E-E06B-BA59-A0B6E0420ACC}" dt="2022-11-28T21:11:27.979" v="381" actId="20577"/>
          <ac:spMkLst>
            <pc:docMk/>
            <pc:sldMk cId="623035128" sldId="275"/>
            <ac:spMk id="3" creationId="{E3CF79C4-4D3B-5942-DD4F-D537789963D6}"/>
          </ac:spMkLst>
        </pc:spChg>
      </pc:sldChg>
      <pc:sldChg chg="modSp">
        <pc:chgData name="Jordan Brown" userId="S::283146e@curtin.edu.au::42aeab1f-4fe4-4f04-bce1-11e8b12bfec5" providerId="AD" clId="Web-{1A913EA2-FF4E-E06B-BA59-A0B6E0420ACC}" dt="2022-11-28T21:32:37.624" v="382" actId="20577"/>
        <pc:sldMkLst>
          <pc:docMk/>
          <pc:sldMk cId="2551694727" sldId="276"/>
        </pc:sldMkLst>
        <pc:spChg chg="mod">
          <ac:chgData name="Jordan Brown" userId="S::283146e@curtin.edu.au::42aeab1f-4fe4-4f04-bce1-11e8b12bfec5" providerId="AD" clId="Web-{1A913EA2-FF4E-E06B-BA59-A0B6E0420ACC}" dt="2022-11-28T21:32:37.624" v="382" actId="20577"/>
          <ac:spMkLst>
            <pc:docMk/>
            <pc:sldMk cId="2551694727" sldId="276"/>
            <ac:spMk id="3" creationId="{B50A89BF-FB55-8A07-AF3A-3EFB1143C507}"/>
          </ac:spMkLst>
        </pc:spChg>
      </pc:sldChg>
      <pc:sldChg chg="modSp">
        <pc:chgData name="Jordan Brown" userId="S::283146e@curtin.edu.au::42aeab1f-4fe4-4f04-bce1-11e8b12bfec5" providerId="AD" clId="Web-{1A913EA2-FF4E-E06B-BA59-A0B6E0420ACC}" dt="2022-11-28T20:42:13.022" v="372" actId="20577"/>
        <pc:sldMkLst>
          <pc:docMk/>
          <pc:sldMk cId="2290196818" sldId="279"/>
        </pc:sldMkLst>
        <pc:spChg chg="mod">
          <ac:chgData name="Jordan Brown" userId="S::283146e@curtin.edu.au::42aeab1f-4fe4-4f04-bce1-11e8b12bfec5" providerId="AD" clId="Web-{1A913EA2-FF4E-E06B-BA59-A0B6E0420ACC}" dt="2022-11-28T20:42:00.006" v="358" actId="20577"/>
          <ac:spMkLst>
            <pc:docMk/>
            <pc:sldMk cId="2290196818" sldId="279"/>
            <ac:spMk id="2" creationId="{C2D48EE3-BC44-5931-78C5-BAF992509982}"/>
          </ac:spMkLst>
        </pc:spChg>
        <pc:spChg chg="mod">
          <ac:chgData name="Jordan Brown" userId="S::283146e@curtin.edu.au::42aeab1f-4fe4-4f04-bce1-11e8b12bfec5" providerId="AD" clId="Web-{1A913EA2-FF4E-E06B-BA59-A0B6E0420ACC}" dt="2022-11-28T20:42:13.022" v="372" actId="20577"/>
          <ac:spMkLst>
            <pc:docMk/>
            <pc:sldMk cId="2290196818" sldId="279"/>
            <ac:spMk id="5" creationId="{7EE9C202-BD02-3EE2-3A75-7423010D4365}"/>
          </ac:spMkLst>
        </pc:spChg>
      </pc:sldChg>
      <pc:sldChg chg="modSp ord">
        <pc:chgData name="Jordan Brown" userId="S::283146e@curtin.edu.au::42aeab1f-4fe4-4f04-bce1-11e8b12bfec5" providerId="AD" clId="Web-{1A913EA2-FF4E-E06B-BA59-A0B6E0420ACC}" dt="2022-11-28T20:34:24.487" v="327"/>
        <pc:sldMkLst>
          <pc:docMk/>
          <pc:sldMk cId="207819557" sldId="280"/>
        </pc:sldMkLst>
        <pc:spChg chg="mod">
          <ac:chgData name="Jordan Brown" userId="S::283146e@curtin.edu.au::42aeab1f-4fe4-4f04-bce1-11e8b12bfec5" providerId="AD" clId="Web-{1A913EA2-FF4E-E06B-BA59-A0B6E0420ACC}" dt="2022-11-28T20:29:52.730" v="208" actId="20577"/>
          <ac:spMkLst>
            <pc:docMk/>
            <pc:sldMk cId="207819557" sldId="280"/>
            <ac:spMk id="2" creationId="{4DA53FDE-1E09-C7FC-FF18-FE576D9CE4B7}"/>
          </ac:spMkLst>
        </pc:spChg>
        <pc:spChg chg="mod">
          <ac:chgData name="Jordan Brown" userId="S::283146e@curtin.edu.au::42aeab1f-4fe4-4f04-bce1-11e8b12bfec5" providerId="AD" clId="Web-{1A913EA2-FF4E-E06B-BA59-A0B6E0420ACC}" dt="2022-11-28T20:29:14.805" v="181" actId="20577"/>
          <ac:spMkLst>
            <pc:docMk/>
            <pc:sldMk cId="207819557" sldId="280"/>
            <ac:spMk id="3" creationId="{6BF6E82E-3CC7-BA39-B139-0558CB40BABF}"/>
          </ac:spMkLst>
        </pc:spChg>
      </pc:sldChg>
    </pc:docChg>
  </pc:docChgLst>
  <pc:docChgLst>
    <pc:chgData name="Jordan Brown" userId="S::283146e@curtin.edu.au::42aeab1f-4fe4-4f04-bce1-11e8b12bfec5" providerId="AD" clId="Web-{1D118E50-A1BA-1F52-AF08-B7237D05B077}"/>
    <pc:docChg chg="addSld modSld sldOrd">
      <pc:chgData name="Jordan Brown" userId="S::283146e@curtin.edu.au::42aeab1f-4fe4-4f04-bce1-11e8b12bfec5" providerId="AD" clId="Web-{1D118E50-A1BA-1F52-AF08-B7237D05B077}" dt="2022-11-28T05:07:14.751" v="221" actId="20577"/>
      <pc:docMkLst>
        <pc:docMk/>
      </pc:docMkLst>
      <pc:sldChg chg="modSp">
        <pc:chgData name="Jordan Brown" userId="S::283146e@curtin.edu.au::42aeab1f-4fe4-4f04-bce1-11e8b12bfec5" providerId="AD" clId="Web-{1D118E50-A1BA-1F52-AF08-B7237D05B077}" dt="2022-11-27T21:32:59.521" v="53" actId="20577"/>
        <pc:sldMkLst>
          <pc:docMk/>
          <pc:sldMk cId="3676780822" sldId="265"/>
        </pc:sldMkLst>
        <pc:spChg chg="mod">
          <ac:chgData name="Jordan Brown" userId="S::283146e@curtin.edu.au::42aeab1f-4fe4-4f04-bce1-11e8b12bfec5" providerId="AD" clId="Web-{1D118E50-A1BA-1F52-AF08-B7237D05B077}" dt="2022-11-27T21:32:59.521" v="53" actId="20577"/>
          <ac:spMkLst>
            <pc:docMk/>
            <pc:sldMk cId="3676780822" sldId="265"/>
            <ac:spMk id="3" creationId="{00000000-0000-0000-0000-000000000000}"/>
          </ac:spMkLst>
        </pc:spChg>
      </pc:sldChg>
      <pc:sldChg chg="addSp modSp">
        <pc:chgData name="Jordan Brown" userId="S::283146e@curtin.edu.au::42aeab1f-4fe4-4f04-bce1-11e8b12bfec5" providerId="AD" clId="Web-{1D118E50-A1BA-1F52-AF08-B7237D05B077}" dt="2022-11-27T21:41:20.499" v="58" actId="1076"/>
        <pc:sldMkLst>
          <pc:docMk/>
          <pc:sldMk cId="2939129862" sldId="266"/>
        </pc:sldMkLst>
        <pc:picChg chg="add mod">
          <ac:chgData name="Jordan Brown" userId="S::283146e@curtin.edu.au::42aeab1f-4fe4-4f04-bce1-11e8b12bfec5" providerId="AD" clId="Web-{1D118E50-A1BA-1F52-AF08-B7237D05B077}" dt="2022-11-27T21:41:20.499" v="58" actId="1076"/>
          <ac:picMkLst>
            <pc:docMk/>
            <pc:sldMk cId="2939129862" sldId="266"/>
            <ac:picMk id="3" creationId="{43979EBD-4C53-38E1-9A17-0593484C3D0A}"/>
          </ac:picMkLst>
        </pc:picChg>
      </pc:sldChg>
      <pc:sldChg chg="mod modShow">
        <pc:chgData name="Jordan Brown" userId="S::283146e@curtin.edu.au::42aeab1f-4fe4-4f04-bce1-11e8b12bfec5" providerId="AD" clId="Web-{1D118E50-A1BA-1F52-AF08-B7237D05B077}" dt="2022-11-27T21:43:05.720" v="59"/>
        <pc:sldMkLst>
          <pc:docMk/>
          <pc:sldMk cId="25736004" sldId="267"/>
        </pc:sldMkLst>
      </pc:sldChg>
      <pc:sldChg chg="addSp modSp ord">
        <pc:chgData name="Jordan Brown" userId="S::283146e@curtin.edu.au::42aeab1f-4fe4-4f04-bce1-11e8b12bfec5" providerId="AD" clId="Web-{1D118E50-A1BA-1F52-AF08-B7237D05B077}" dt="2022-11-27T21:46:21.849" v="63" actId="1076"/>
        <pc:sldMkLst>
          <pc:docMk/>
          <pc:sldMk cId="710793592" sldId="268"/>
        </pc:sldMkLst>
        <pc:picChg chg="add mod">
          <ac:chgData name="Jordan Brown" userId="S::283146e@curtin.edu.au::42aeab1f-4fe4-4f04-bce1-11e8b12bfec5" providerId="AD" clId="Web-{1D118E50-A1BA-1F52-AF08-B7237D05B077}" dt="2022-11-27T21:46:21.849" v="63" actId="1076"/>
          <ac:picMkLst>
            <pc:docMk/>
            <pc:sldMk cId="710793592" sldId="268"/>
            <ac:picMk id="3" creationId="{115AA2D1-08B7-CF86-E278-FE3EFF744B4C}"/>
          </ac:picMkLst>
        </pc:picChg>
      </pc:sldChg>
      <pc:sldChg chg="ord">
        <pc:chgData name="Jordan Brown" userId="S::283146e@curtin.edu.au::42aeab1f-4fe4-4f04-bce1-11e8b12bfec5" providerId="AD" clId="Web-{1D118E50-A1BA-1F52-AF08-B7237D05B077}" dt="2022-11-27T23:10:41.298" v="175"/>
        <pc:sldMkLst>
          <pc:docMk/>
          <pc:sldMk cId="2713990600" sldId="271"/>
        </pc:sldMkLst>
      </pc:sldChg>
      <pc:sldChg chg="addSp delSp modSp new">
        <pc:chgData name="Jordan Brown" userId="S::283146e@curtin.edu.au::42aeab1f-4fe4-4f04-bce1-11e8b12bfec5" providerId="AD" clId="Web-{1D118E50-A1BA-1F52-AF08-B7237D05B077}" dt="2022-11-28T05:07:14.751" v="221" actId="20577"/>
        <pc:sldMkLst>
          <pc:docMk/>
          <pc:sldMk cId="2290196818" sldId="279"/>
        </pc:sldMkLst>
        <pc:spChg chg="mod">
          <ac:chgData name="Jordan Brown" userId="S::283146e@curtin.edu.au::42aeab1f-4fe4-4f04-bce1-11e8b12bfec5" providerId="AD" clId="Web-{1D118E50-A1BA-1F52-AF08-B7237D05B077}" dt="2022-11-27T21:47:34.007" v="81" actId="20577"/>
          <ac:spMkLst>
            <pc:docMk/>
            <pc:sldMk cId="2290196818" sldId="279"/>
            <ac:spMk id="2" creationId="{C2D48EE3-BC44-5931-78C5-BAF992509982}"/>
          </ac:spMkLst>
        </pc:spChg>
        <pc:spChg chg="del mod">
          <ac:chgData name="Jordan Brown" userId="S::283146e@curtin.edu.au::42aeab1f-4fe4-4f04-bce1-11e8b12bfec5" providerId="AD" clId="Web-{1D118E50-A1BA-1F52-AF08-B7237D05B077}" dt="2022-11-27T21:49:44.290" v="83"/>
          <ac:spMkLst>
            <pc:docMk/>
            <pc:sldMk cId="2290196818" sldId="279"/>
            <ac:spMk id="3" creationId="{FB7341F3-23FC-06C6-824A-B197F1853B53}"/>
          </ac:spMkLst>
        </pc:spChg>
        <pc:spChg chg="add mod">
          <ac:chgData name="Jordan Brown" userId="S::283146e@curtin.edu.au::42aeab1f-4fe4-4f04-bce1-11e8b12bfec5" providerId="AD" clId="Web-{1D118E50-A1BA-1F52-AF08-B7237D05B077}" dt="2022-11-28T05:07:14.751" v="221" actId="20577"/>
          <ac:spMkLst>
            <pc:docMk/>
            <pc:sldMk cId="2290196818" sldId="279"/>
            <ac:spMk id="5" creationId="{7EE9C202-BD02-3EE2-3A75-7423010D4365}"/>
          </ac:spMkLst>
        </pc:spChg>
        <pc:picChg chg="add mod">
          <ac:chgData name="Jordan Brown" userId="S::283146e@curtin.edu.au::42aeab1f-4fe4-4f04-bce1-11e8b12bfec5" providerId="AD" clId="Web-{1D118E50-A1BA-1F52-AF08-B7237D05B077}" dt="2022-11-27T21:50:00.603" v="87" actId="1076"/>
          <ac:picMkLst>
            <pc:docMk/>
            <pc:sldMk cId="2290196818" sldId="279"/>
            <ac:picMk id="4" creationId="{9E1AD787-3F2B-EEEF-EEC9-7E1946852494}"/>
          </ac:picMkLst>
        </pc:picChg>
      </pc:sldChg>
      <pc:sldChg chg="modSp new">
        <pc:chgData name="Jordan Brown" userId="S::283146e@curtin.edu.au::42aeab1f-4fe4-4f04-bce1-11e8b12bfec5" providerId="AD" clId="Web-{1D118E50-A1BA-1F52-AF08-B7237D05B077}" dt="2022-11-27T23:12:33.817" v="202" actId="20577"/>
        <pc:sldMkLst>
          <pc:docMk/>
          <pc:sldMk cId="207819557" sldId="280"/>
        </pc:sldMkLst>
        <pc:spChg chg="mod">
          <ac:chgData name="Jordan Brown" userId="S::283146e@curtin.edu.au::42aeab1f-4fe4-4f04-bce1-11e8b12bfec5" providerId="AD" clId="Web-{1D118E50-A1BA-1F52-AF08-B7237D05B077}" dt="2022-11-27T23:10:50.376" v="189" actId="20577"/>
          <ac:spMkLst>
            <pc:docMk/>
            <pc:sldMk cId="207819557" sldId="280"/>
            <ac:spMk id="2" creationId="{4DA53FDE-1E09-C7FC-FF18-FE576D9CE4B7}"/>
          </ac:spMkLst>
        </pc:spChg>
        <pc:spChg chg="mod">
          <ac:chgData name="Jordan Brown" userId="S::283146e@curtin.edu.au::42aeab1f-4fe4-4f04-bce1-11e8b12bfec5" providerId="AD" clId="Web-{1D118E50-A1BA-1F52-AF08-B7237D05B077}" dt="2022-11-27T23:12:33.817" v="202" actId="20577"/>
          <ac:spMkLst>
            <pc:docMk/>
            <pc:sldMk cId="207819557" sldId="280"/>
            <ac:spMk id="3" creationId="{6BF6E82E-3CC7-BA39-B139-0558CB40BABF}"/>
          </ac:spMkLst>
        </pc:spChg>
      </pc:sldChg>
    </pc:docChg>
  </pc:docChgLst>
  <pc:docChgLst>
    <pc:chgData name="Andrew Grose" userId="S::282741e@curtin.edu.au::5843da96-12e6-4438-ad0a-e8027a29f5ec" providerId="AD" clId="Web-{0509810E-9D56-A474-8847-8F8D1ECEAA5D}"/>
    <pc:docChg chg="modSld">
      <pc:chgData name="Andrew Grose" userId="S::282741e@curtin.edu.au::5843da96-12e6-4438-ad0a-e8027a29f5ec" providerId="AD" clId="Web-{0509810E-9D56-A474-8847-8F8D1ECEAA5D}" dt="2022-11-24T03:27:23.633" v="76" actId="1076"/>
      <pc:docMkLst>
        <pc:docMk/>
      </pc:docMkLst>
      <pc:sldChg chg="modSp">
        <pc:chgData name="Andrew Grose" userId="S::282741e@curtin.edu.au::5843da96-12e6-4438-ad0a-e8027a29f5ec" providerId="AD" clId="Web-{0509810E-9D56-A474-8847-8F8D1ECEAA5D}" dt="2022-11-23T07:04:59.136" v="40" actId="20577"/>
        <pc:sldMkLst>
          <pc:docMk/>
          <pc:sldMk cId="3956217832" sldId="256"/>
        </pc:sldMkLst>
        <pc:spChg chg="mod">
          <ac:chgData name="Andrew Grose" userId="S::282741e@curtin.edu.au::5843da96-12e6-4438-ad0a-e8027a29f5ec" providerId="AD" clId="Web-{0509810E-9D56-A474-8847-8F8D1ECEAA5D}" dt="2022-11-23T06:54:44.308" v="28" actId="1076"/>
          <ac:spMkLst>
            <pc:docMk/>
            <pc:sldMk cId="3956217832" sldId="256"/>
            <ac:spMk id="2" creationId="{00000000-0000-0000-0000-000000000000}"/>
          </ac:spMkLst>
        </pc:spChg>
        <pc:spChg chg="mod">
          <ac:chgData name="Andrew Grose" userId="S::282741e@curtin.edu.au::5843da96-12e6-4438-ad0a-e8027a29f5ec" providerId="AD" clId="Web-{0509810E-9D56-A474-8847-8F8D1ECEAA5D}" dt="2022-11-23T07:04:59.136" v="40" actId="20577"/>
          <ac:spMkLst>
            <pc:docMk/>
            <pc:sldMk cId="3956217832" sldId="256"/>
            <ac:spMk id="3" creationId="{00000000-0000-0000-0000-000000000000}"/>
          </ac:spMkLst>
        </pc:spChg>
      </pc:sldChg>
      <pc:sldChg chg="modSp">
        <pc:chgData name="Andrew Grose" userId="S::282741e@curtin.edu.au::5843da96-12e6-4438-ad0a-e8027a29f5ec" providerId="AD" clId="Web-{0509810E-9D56-A474-8847-8F8D1ECEAA5D}" dt="2022-11-23T07:26:11.282" v="45" actId="20577"/>
        <pc:sldMkLst>
          <pc:docMk/>
          <pc:sldMk cId="714669045" sldId="258"/>
        </pc:sldMkLst>
        <pc:spChg chg="mod">
          <ac:chgData name="Andrew Grose" userId="S::282741e@curtin.edu.au::5843da96-12e6-4438-ad0a-e8027a29f5ec" providerId="AD" clId="Web-{0509810E-9D56-A474-8847-8F8D1ECEAA5D}" dt="2022-11-23T07:26:11.282" v="45" actId="20577"/>
          <ac:spMkLst>
            <pc:docMk/>
            <pc:sldMk cId="714669045" sldId="258"/>
            <ac:spMk id="3" creationId="{00000000-0000-0000-0000-000000000000}"/>
          </ac:spMkLst>
        </pc:spChg>
      </pc:sldChg>
      <pc:sldChg chg="modSp">
        <pc:chgData name="Andrew Grose" userId="S::282741e@curtin.edu.au::5843da96-12e6-4438-ad0a-e8027a29f5ec" providerId="AD" clId="Web-{0509810E-9D56-A474-8847-8F8D1ECEAA5D}" dt="2022-11-23T06:54:36.105" v="27" actId="1076"/>
        <pc:sldMkLst>
          <pc:docMk/>
          <pc:sldMk cId="1017715301" sldId="272"/>
        </pc:sldMkLst>
        <pc:picChg chg="mod">
          <ac:chgData name="Andrew Grose" userId="S::282741e@curtin.edu.au::5843da96-12e6-4438-ad0a-e8027a29f5ec" providerId="AD" clId="Web-{0509810E-9D56-A474-8847-8F8D1ECEAA5D}" dt="2022-11-23T06:54:36.105" v="27" actId="1076"/>
          <ac:picMkLst>
            <pc:docMk/>
            <pc:sldMk cId="1017715301" sldId="272"/>
            <ac:picMk id="16" creationId="{BBCDD3EF-A22D-573F-928C-828B831C06E3}"/>
          </ac:picMkLst>
        </pc:picChg>
      </pc:sldChg>
      <pc:sldChg chg="modSp">
        <pc:chgData name="Andrew Grose" userId="S::282741e@curtin.edu.au::5843da96-12e6-4438-ad0a-e8027a29f5ec" providerId="AD" clId="Web-{0509810E-9D56-A474-8847-8F8D1ECEAA5D}" dt="2022-11-24T03:27:23.633" v="76" actId="1076"/>
        <pc:sldMkLst>
          <pc:docMk/>
          <pc:sldMk cId="2551694727" sldId="276"/>
        </pc:sldMkLst>
        <pc:spChg chg="mod">
          <ac:chgData name="Andrew Grose" userId="S::282741e@curtin.edu.au::5843da96-12e6-4438-ad0a-e8027a29f5ec" providerId="AD" clId="Web-{0509810E-9D56-A474-8847-8F8D1ECEAA5D}" dt="2022-11-23T07:40:48.096" v="54" actId="20577"/>
          <ac:spMkLst>
            <pc:docMk/>
            <pc:sldMk cId="2551694727" sldId="276"/>
            <ac:spMk id="2" creationId="{10276EFC-1229-2F2A-B61E-DEDF8CDEBFD7}"/>
          </ac:spMkLst>
        </pc:spChg>
        <pc:spChg chg="mod">
          <ac:chgData name="Andrew Grose" userId="S::282741e@curtin.edu.au::5843da96-12e6-4438-ad0a-e8027a29f5ec" providerId="AD" clId="Web-{0509810E-9D56-A474-8847-8F8D1ECEAA5D}" dt="2022-11-23T06:51:09.849" v="25" actId="20577"/>
          <ac:spMkLst>
            <pc:docMk/>
            <pc:sldMk cId="2551694727" sldId="276"/>
            <ac:spMk id="3" creationId="{B50A89BF-FB55-8A07-AF3A-3EFB1143C507}"/>
          </ac:spMkLst>
        </pc:spChg>
        <pc:picChg chg="mod modCrop">
          <ac:chgData name="Andrew Grose" userId="S::282741e@curtin.edu.au::5843da96-12e6-4438-ad0a-e8027a29f5ec" providerId="AD" clId="Web-{0509810E-9D56-A474-8847-8F8D1ECEAA5D}" dt="2022-11-23T06:50:41.427" v="19" actId="1076"/>
          <ac:picMkLst>
            <pc:docMk/>
            <pc:sldMk cId="2551694727" sldId="276"/>
            <ac:picMk id="5" creationId="{3892AB69-AAFA-CA03-3037-2688841AF048}"/>
          </ac:picMkLst>
        </pc:picChg>
        <pc:picChg chg="mod modCrop">
          <ac:chgData name="Andrew Grose" userId="S::282741e@curtin.edu.au::5843da96-12e6-4438-ad0a-e8027a29f5ec" providerId="AD" clId="Web-{0509810E-9D56-A474-8847-8F8D1ECEAA5D}" dt="2022-11-24T03:27:23.633" v="76" actId="1076"/>
          <ac:picMkLst>
            <pc:docMk/>
            <pc:sldMk cId="2551694727" sldId="276"/>
            <ac:picMk id="9" creationId="{3C3DF19B-042E-24DE-6C05-6E98E359C447}"/>
          </ac:picMkLst>
        </pc:picChg>
      </pc:sldChg>
      <pc:sldChg chg="addSp delSp modSp">
        <pc:chgData name="Andrew Grose" userId="S::282741e@curtin.edu.au::5843da96-12e6-4438-ad0a-e8027a29f5ec" providerId="AD" clId="Web-{0509810E-9D56-A474-8847-8F8D1ECEAA5D}" dt="2022-11-23T08:35:26.812" v="75" actId="1076"/>
        <pc:sldMkLst>
          <pc:docMk/>
          <pc:sldMk cId="3576410177" sldId="277"/>
        </pc:sldMkLst>
        <pc:picChg chg="mod">
          <ac:chgData name="Andrew Grose" userId="S::282741e@curtin.edu.au::5843da96-12e6-4438-ad0a-e8027a29f5ec" providerId="AD" clId="Web-{0509810E-9D56-A474-8847-8F8D1ECEAA5D}" dt="2022-11-23T07:38:35.042" v="49" actId="1076"/>
          <ac:picMkLst>
            <pc:docMk/>
            <pc:sldMk cId="3576410177" sldId="277"/>
            <ac:picMk id="3" creationId="{53D97FA2-F4F6-E7FE-0DE7-C53F8E24A049}"/>
          </ac:picMkLst>
        </pc:picChg>
        <pc:picChg chg="add del mod">
          <ac:chgData name="Andrew Grose" userId="S::282741e@curtin.edu.au::5843da96-12e6-4438-ad0a-e8027a29f5ec" providerId="AD" clId="Web-{0509810E-9D56-A474-8847-8F8D1ECEAA5D}" dt="2022-11-23T08:28:38.724" v="60"/>
          <ac:picMkLst>
            <pc:docMk/>
            <pc:sldMk cId="3576410177" sldId="277"/>
            <ac:picMk id="4" creationId="{DA687F78-4D67-57D0-1A4A-7D4A3A8BB681}"/>
          </ac:picMkLst>
        </pc:picChg>
        <pc:picChg chg="del mod">
          <ac:chgData name="Andrew Grose" userId="S::282741e@curtin.edu.au::5843da96-12e6-4438-ad0a-e8027a29f5ec" providerId="AD" clId="Web-{0509810E-9D56-A474-8847-8F8D1ECEAA5D}" dt="2022-11-23T08:28:25.552" v="55"/>
          <ac:picMkLst>
            <pc:docMk/>
            <pc:sldMk cId="3576410177" sldId="277"/>
            <ac:picMk id="5" creationId="{A8BF08B5-8DDF-83DD-6A23-01A96E89CC42}"/>
          </ac:picMkLst>
        </pc:picChg>
        <pc:picChg chg="add del mod">
          <ac:chgData name="Andrew Grose" userId="S::282741e@curtin.edu.au::5843da96-12e6-4438-ad0a-e8027a29f5ec" providerId="AD" clId="Web-{0509810E-9D56-A474-8847-8F8D1ECEAA5D}" dt="2022-11-23T08:34:00.794" v="64"/>
          <ac:picMkLst>
            <pc:docMk/>
            <pc:sldMk cId="3576410177" sldId="277"/>
            <ac:picMk id="6" creationId="{5AC8D1B5-9DE8-FDA1-EFAE-1A6208A54269}"/>
          </ac:picMkLst>
        </pc:picChg>
        <pc:picChg chg="add del mod">
          <ac:chgData name="Andrew Grose" userId="S::282741e@curtin.edu.au::5843da96-12e6-4438-ad0a-e8027a29f5ec" providerId="AD" clId="Web-{0509810E-9D56-A474-8847-8F8D1ECEAA5D}" dt="2022-11-23T08:35:09.015" v="69"/>
          <ac:picMkLst>
            <pc:docMk/>
            <pc:sldMk cId="3576410177" sldId="277"/>
            <ac:picMk id="7" creationId="{89624F02-6565-0602-03A0-B6001681F44D}"/>
          </ac:picMkLst>
        </pc:picChg>
        <pc:picChg chg="add mod">
          <ac:chgData name="Andrew Grose" userId="S::282741e@curtin.edu.au::5843da96-12e6-4438-ad0a-e8027a29f5ec" providerId="AD" clId="Web-{0509810E-9D56-A474-8847-8F8D1ECEAA5D}" dt="2022-11-23T08:35:26.812" v="75" actId="1076"/>
          <ac:picMkLst>
            <pc:docMk/>
            <pc:sldMk cId="3576410177" sldId="277"/>
            <ac:picMk id="8" creationId="{7F71F44D-67ED-1A0C-61E9-9BC922808579}"/>
          </ac:picMkLst>
        </pc:picChg>
      </pc:sldChg>
    </pc:docChg>
  </pc:docChgLst>
  <pc:docChgLst>
    <pc:chgData name="Andrew Grose" userId="S::282741e@curtin.edu.au::5843da96-12e6-4438-ad0a-e8027a29f5ec" providerId="AD" clId="Web-{3386E6AD-99C1-A1FD-5842-06B93DFF56A5}"/>
    <pc:docChg chg="addSld modSld">
      <pc:chgData name="Andrew Grose" userId="S::282741e@curtin.edu.au::5843da96-12e6-4438-ad0a-e8027a29f5ec" providerId="AD" clId="Web-{3386E6AD-99C1-A1FD-5842-06B93DFF56A5}" dt="2022-11-23T04:05:06.010" v="76"/>
      <pc:docMkLst>
        <pc:docMk/>
      </pc:docMkLst>
      <pc:sldChg chg="modSp">
        <pc:chgData name="Andrew Grose" userId="S::282741e@curtin.edu.au::5843da96-12e6-4438-ad0a-e8027a29f5ec" providerId="AD" clId="Web-{3386E6AD-99C1-A1FD-5842-06B93DFF56A5}" dt="2022-11-23T02:19:55.253" v="4" actId="20577"/>
        <pc:sldMkLst>
          <pc:docMk/>
          <pc:sldMk cId="714669045" sldId="258"/>
        </pc:sldMkLst>
        <pc:spChg chg="mod">
          <ac:chgData name="Andrew Grose" userId="S::282741e@curtin.edu.au::5843da96-12e6-4438-ad0a-e8027a29f5ec" providerId="AD" clId="Web-{3386E6AD-99C1-A1FD-5842-06B93DFF56A5}" dt="2022-11-23T02:19:55.253" v="4" actId="20577"/>
          <ac:spMkLst>
            <pc:docMk/>
            <pc:sldMk cId="714669045" sldId="258"/>
            <ac:spMk id="3" creationId="{00000000-0000-0000-0000-000000000000}"/>
          </ac:spMkLst>
        </pc:spChg>
      </pc:sldChg>
      <pc:sldChg chg="modSp">
        <pc:chgData name="Andrew Grose" userId="S::282741e@curtin.edu.au::5843da96-12e6-4438-ad0a-e8027a29f5ec" providerId="AD" clId="Web-{3386E6AD-99C1-A1FD-5842-06B93DFF56A5}" dt="2022-11-23T02:25:18.343" v="67" actId="1076"/>
        <pc:sldMkLst>
          <pc:docMk/>
          <pc:sldMk cId="431783361" sldId="273"/>
        </pc:sldMkLst>
        <pc:spChg chg="mod">
          <ac:chgData name="Andrew Grose" userId="S::282741e@curtin.edu.au::5843da96-12e6-4438-ad0a-e8027a29f5ec" providerId="AD" clId="Web-{3386E6AD-99C1-A1FD-5842-06B93DFF56A5}" dt="2022-11-23T02:25:18.343" v="67" actId="1076"/>
          <ac:spMkLst>
            <pc:docMk/>
            <pc:sldMk cId="431783361" sldId="273"/>
            <ac:spMk id="3" creationId="{19CFBE9A-3415-5DB1-3A3A-8F1BFA221051}"/>
          </ac:spMkLst>
        </pc:spChg>
      </pc:sldChg>
      <pc:sldChg chg="modSp">
        <pc:chgData name="Andrew Grose" userId="S::282741e@curtin.edu.au::5843da96-12e6-4438-ad0a-e8027a29f5ec" providerId="AD" clId="Web-{3386E6AD-99C1-A1FD-5842-06B93DFF56A5}" dt="2022-11-23T02:25:37.234" v="69" actId="20577"/>
        <pc:sldMkLst>
          <pc:docMk/>
          <pc:sldMk cId="2551694727" sldId="276"/>
        </pc:sldMkLst>
        <pc:spChg chg="mod">
          <ac:chgData name="Andrew Grose" userId="S::282741e@curtin.edu.au::5843da96-12e6-4438-ad0a-e8027a29f5ec" providerId="AD" clId="Web-{3386E6AD-99C1-A1FD-5842-06B93DFF56A5}" dt="2022-11-23T02:25:37.234" v="69" actId="20577"/>
          <ac:spMkLst>
            <pc:docMk/>
            <pc:sldMk cId="2551694727" sldId="276"/>
            <ac:spMk id="3" creationId="{B50A89BF-FB55-8A07-AF3A-3EFB1143C507}"/>
          </ac:spMkLst>
        </pc:spChg>
      </pc:sldChg>
      <pc:sldChg chg="delSp modSp new">
        <pc:chgData name="Andrew Grose" userId="S::282741e@curtin.edu.au::5843da96-12e6-4438-ad0a-e8027a29f5ec" providerId="AD" clId="Web-{3386E6AD-99C1-A1FD-5842-06B93DFF56A5}" dt="2022-11-23T04:05:06.010" v="76"/>
        <pc:sldMkLst>
          <pc:docMk/>
          <pc:sldMk cId="3576410177" sldId="277"/>
        </pc:sldMkLst>
        <pc:spChg chg="mod">
          <ac:chgData name="Andrew Grose" userId="S::282741e@curtin.edu.au::5843da96-12e6-4438-ad0a-e8027a29f5ec" providerId="AD" clId="Web-{3386E6AD-99C1-A1FD-5842-06B93DFF56A5}" dt="2022-11-23T04:05:03.182" v="75" actId="20577"/>
          <ac:spMkLst>
            <pc:docMk/>
            <pc:sldMk cId="3576410177" sldId="277"/>
            <ac:spMk id="2" creationId="{4CFCB770-366F-0E9A-F65C-3998C922A90A}"/>
          </ac:spMkLst>
        </pc:spChg>
        <pc:spChg chg="del">
          <ac:chgData name="Andrew Grose" userId="S::282741e@curtin.edu.au::5843da96-12e6-4438-ad0a-e8027a29f5ec" providerId="AD" clId="Web-{3386E6AD-99C1-A1FD-5842-06B93DFF56A5}" dt="2022-11-23T04:05:06.010" v="76"/>
          <ac:spMkLst>
            <pc:docMk/>
            <pc:sldMk cId="3576410177" sldId="277"/>
            <ac:spMk id="3" creationId="{2FE0AD30-A86C-FDB8-0D73-6D5575BAA18B}"/>
          </ac:spMkLst>
        </pc:spChg>
      </pc:sldChg>
    </pc:docChg>
  </pc:docChgLst>
  <pc:docChgLst>
    <pc:chgData name="Andrew Grose" userId="S::282741e@curtin.edu.au::5843da96-12e6-4438-ad0a-e8027a29f5ec" providerId="AD" clId="Web-{F79DBB1E-5949-47DC-B30F-0AC79A2594D9}"/>
    <pc:docChg chg="modSld">
      <pc:chgData name="Andrew Grose" userId="S::282741e@curtin.edu.au::5843da96-12e6-4438-ad0a-e8027a29f5ec" providerId="AD" clId="Web-{F79DBB1E-5949-47DC-B30F-0AC79A2594D9}" dt="2022-11-22T08:01:20.065" v="70" actId="14100"/>
      <pc:docMkLst>
        <pc:docMk/>
      </pc:docMkLst>
      <pc:sldChg chg="delCm">
        <pc:chgData name="Andrew Grose" userId="S::282741e@curtin.edu.au::5843da96-12e6-4438-ad0a-e8027a29f5ec" providerId="AD" clId="Web-{F79DBB1E-5949-47DC-B30F-0AC79A2594D9}" dt="2022-11-22T07:34:17.598" v="27"/>
        <pc:sldMkLst>
          <pc:docMk/>
          <pc:sldMk cId="714669045" sldId="258"/>
        </pc:sldMkLst>
      </pc:sldChg>
      <pc:sldChg chg="addSp delSp modSp">
        <pc:chgData name="Andrew Grose" userId="S::282741e@curtin.edu.au::5843da96-12e6-4438-ad0a-e8027a29f5ec" providerId="AD" clId="Web-{F79DBB1E-5949-47DC-B30F-0AC79A2594D9}" dt="2022-11-22T07:22:30.390" v="26" actId="20577"/>
        <pc:sldMkLst>
          <pc:docMk/>
          <pc:sldMk cId="162012443" sldId="259"/>
        </pc:sldMkLst>
        <pc:spChg chg="mod">
          <ac:chgData name="Andrew Grose" userId="S::282741e@curtin.edu.au::5843da96-12e6-4438-ad0a-e8027a29f5ec" providerId="AD" clId="Web-{F79DBB1E-5949-47DC-B30F-0AC79A2594D9}" dt="2022-11-22T07:18:33.729" v="24" actId="1076"/>
          <ac:spMkLst>
            <pc:docMk/>
            <pc:sldMk cId="162012443" sldId="259"/>
            <ac:spMk id="2" creationId="{00000000-0000-0000-0000-000000000000}"/>
          </ac:spMkLst>
        </pc:spChg>
        <pc:spChg chg="mod">
          <ac:chgData name="Andrew Grose" userId="S::282741e@curtin.edu.au::5843da96-12e6-4438-ad0a-e8027a29f5ec" providerId="AD" clId="Web-{F79DBB1E-5949-47DC-B30F-0AC79A2594D9}" dt="2022-11-22T07:22:30.390" v="26" actId="20577"/>
          <ac:spMkLst>
            <pc:docMk/>
            <pc:sldMk cId="162012443" sldId="259"/>
            <ac:spMk id="3" creationId="{00000000-0000-0000-0000-000000000000}"/>
          </ac:spMkLst>
        </pc:spChg>
        <pc:picChg chg="del">
          <ac:chgData name="Andrew Grose" userId="S::282741e@curtin.edu.au::5843da96-12e6-4438-ad0a-e8027a29f5ec" providerId="AD" clId="Web-{F79DBB1E-5949-47DC-B30F-0AC79A2594D9}" dt="2022-11-22T07:14:46.177" v="6"/>
          <ac:picMkLst>
            <pc:docMk/>
            <pc:sldMk cId="162012443" sldId="259"/>
            <ac:picMk id="4" creationId="{6453E4B3-4AFF-8F14-6457-CD97AE31F0C0}"/>
          </ac:picMkLst>
        </pc:picChg>
        <pc:picChg chg="add del mod">
          <ac:chgData name="Andrew Grose" userId="S::282741e@curtin.edu.au::5843da96-12e6-4438-ad0a-e8027a29f5ec" providerId="AD" clId="Web-{F79DBB1E-5949-47DC-B30F-0AC79A2594D9}" dt="2022-11-22T07:17:05.649" v="11"/>
          <ac:picMkLst>
            <pc:docMk/>
            <pc:sldMk cId="162012443" sldId="259"/>
            <ac:picMk id="5" creationId="{E7C177EF-39DD-CAF1-C04E-7D0397140E96}"/>
          </ac:picMkLst>
        </pc:picChg>
        <pc:picChg chg="add mod">
          <ac:chgData name="Andrew Grose" userId="S::282741e@curtin.edu.au::5843da96-12e6-4438-ad0a-e8027a29f5ec" providerId="AD" clId="Web-{F79DBB1E-5949-47DC-B30F-0AC79A2594D9}" dt="2022-11-22T07:18:09.494" v="21" actId="1076"/>
          <ac:picMkLst>
            <pc:docMk/>
            <pc:sldMk cId="162012443" sldId="259"/>
            <ac:picMk id="6" creationId="{BFF776A4-8AB8-FC22-1587-AA8F85A2C8C1}"/>
          </ac:picMkLst>
        </pc:picChg>
      </pc:sldChg>
      <pc:sldChg chg="modSp">
        <pc:chgData name="Andrew Grose" userId="S::282741e@curtin.edu.au::5843da96-12e6-4438-ad0a-e8027a29f5ec" providerId="AD" clId="Web-{F79DBB1E-5949-47DC-B30F-0AC79A2594D9}" dt="2022-11-22T07:58:33.422" v="52" actId="1076"/>
        <pc:sldMkLst>
          <pc:docMk/>
          <pc:sldMk cId="3676780822" sldId="265"/>
        </pc:sldMkLst>
        <pc:spChg chg="mod">
          <ac:chgData name="Andrew Grose" userId="S::282741e@curtin.edu.au::5843da96-12e6-4438-ad0a-e8027a29f5ec" providerId="AD" clId="Web-{F79DBB1E-5949-47DC-B30F-0AC79A2594D9}" dt="2022-11-22T07:58:33.422" v="52" actId="1076"/>
          <ac:spMkLst>
            <pc:docMk/>
            <pc:sldMk cId="3676780822" sldId="265"/>
            <ac:spMk id="3" creationId="{00000000-0000-0000-0000-000000000000}"/>
          </ac:spMkLst>
        </pc:spChg>
      </pc:sldChg>
      <pc:sldChg chg="delSp">
        <pc:chgData name="Andrew Grose" userId="S::282741e@curtin.edu.au::5843da96-12e6-4438-ad0a-e8027a29f5ec" providerId="AD" clId="Web-{F79DBB1E-5949-47DC-B30F-0AC79A2594D9}" dt="2022-11-22T06:27:57.230" v="5"/>
        <pc:sldMkLst>
          <pc:docMk/>
          <pc:sldMk cId="710793592" sldId="268"/>
        </pc:sldMkLst>
        <pc:picChg chg="del">
          <ac:chgData name="Andrew Grose" userId="S::282741e@curtin.edu.au::5843da96-12e6-4438-ad0a-e8027a29f5ec" providerId="AD" clId="Web-{F79DBB1E-5949-47DC-B30F-0AC79A2594D9}" dt="2022-11-22T06:27:53.433" v="4"/>
          <ac:picMkLst>
            <pc:docMk/>
            <pc:sldMk cId="710793592" sldId="268"/>
            <ac:picMk id="7" creationId="{2AD50131-1077-8C0B-6925-A4AF1CAB909F}"/>
          </ac:picMkLst>
        </pc:picChg>
        <pc:picChg chg="del">
          <ac:chgData name="Andrew Grose" userId="S::282741e@curtin.edu.au::5843da96-12e6-4438-ad0a-e8027a29f5ec" providerId="AD" clId="Web-{F79DBB1E-5949-47DC-B30F-0AC79A2594D9}" dt="2022-11-22T06:27:57.230" v="5"/>
          <ac:picMkLst>
            <pc:docMk/>
            <pc:sldMk cId="710793592" sldId="268"/>
            <ac:picMk id="8" creationId="{E1ADBC40-6BDF-FB9F-08BF-14CA270975B0}"/>
          </ac:picMkLst>
        </pc:picChg>
      </pc:sldChg>
      <pc:sldChg chg="modSp">
        <pc:chgData name="Andrew Grose" userId="S::282741e@curtin.edu.au::5843da96-12e6-4438-ad0a-e8027a29f5ec" providerId="AD" clId="Web-{F79DBB1E-5949-47DC-B30F-0AC79A2594D9}" dt="2022-11-22T06:27:47.183" v="3" actId="20577"/>
        <pc:sldMkLst>
          <pc:docMk/>
          <pc:sldMk cId="2713990600" sldId="271"/>
        </pc:sldMkLst>
        <pc:spChg chg="mod">
          <ac:chgData name="Andrew Grose" userId="S::282741e@curtin.edu.au::5843da96-12e6-4438-ad0a-e8027a29f5ec" providerId="AD" clId="Web-{F79DBB1E-5949-47DC-B30F-0AC79A2594D9}" dt="2022-11-22T06:27:47.183" v="3" actId="20577"/>
          <ac:spMkLst>
            <pc:docMk/>
            <pc:sldMk cId="2713990600" sldId="271"/>
            <ac:spMk id="3" creationId="{00000000-0000-0000-0000-000000000000}"/>
          </ac:spMkLst>
        </pc:spChg>
      </pc:sldChg>
      <pc:sldChg chg="addSp delSp modSp">
        <pc:chgData name="Andrew Grose" userId="S::282741e@curtin.edu.au::5843da96-12e6-4438-ad0a-e8027a29f5ec" providerId="AD" clId="Web-{F79DBB1E-5949-47DC-B30F-0AC79A2594D9}" dt="2022-11-22T07:55:53.388" v="41"/>
        <pc:sldMkLst>
          <pc:docMk/>
          <pc:sldMk cId="431783361" sldId="273"/>
        </pc:sldMkLst>
        <pc:picChg chg="add del mod">
          <ac:chgData name="Andrew Grose" userId="S::282741e@curtin.edu.au::5843da96-12e6-4438-ad0a-e8027a29f5ec" providerId="AD" clId="Web-{F79DBB1E-5949-47DC-B30F-0AC79A2594D9}" dt="2022-11-22T07:55:51.997" v="40"/>
          <ac:picMkLst>
            <pc:docMk/>
            <pc:sldMk cId="431783361" sldId="273"/>
            <ac:picMk id="4" creationId="{6861EEF3-EDEE-F371-F43C-61306D866812}"/>
          </ac:picMkLst>
        </pc:picChg>
        <pc:picChg chg="add del">
          <ac:chgData name="Andrew Grose" userId="S::282741e@curtin.edu.au::5843da96-12e6-4438-ad0a-e8027a29f5ec" providerId="AD" clId="Web-{F79DBB1E-5949-47DC-B30F-0AC79A2594D9}" dt="2022-11-22T07:55:53.388" v="41"/>
          <ac:picMkLst>
            <pc:docMk/>
            <pc:sldMk cId="431783361" sldId="273"/>
            <ac:picMk id="5" creationId="{524906FF-F735-322E-A583-C3796306D393}"/>
          </ac:picMkLst>
        </pc:picChg>
      </pc:sldChg>
      <pc:sldChg chg="modSp">
        <pc:chgData name="Andrew Grose" userId="S::282741e@curtin.edu.au::5843da96-12e6-4438-ad0a-e8027a29f5ec" providerId="AD" clId="Web-{F79DBB1E-5949-47DC-B30F-0AC79A2594D9}" dt="2022-11-22T08:01:20.065" v="70" actId="14100"/>
        <pc:sldMkLst>
          <pc:docMk/>
          <pc:sldMk cId="623035128" sldId="275"/>
        </pc:sldMkLst>
        <pc:spChg chg="mod">
          <ac:chgData name="Andrew Grose" userId="S::282741e@curtin.edu.au::5843da96-12e6-4438-ad0a-e8027a29f5ec" providerId="AD" clId="Web-{F79DBB1E-5949-47DC-B30F-0AC79A2594D9}" dt="2022-11-22T08:01:15.674" v="69" actId="20577"/>
          <ac:spMkLst>
            <pc:docMk/>
            <pc:sldMk cId="623035128" sldId="275"/>
            <ac:spMk id="2" creationId="{D4D338E4-407A-ECCA-061D-C1736B01E729}"/>
          </ac:spMkLst>
        </pc:spChg>
        <pc:spChg chg="mod">
          <ac:chgData name="Andrew Grose" userId="S::282741e@curtin.edu.au::5843da96-12e6-4438-ad0a-e8027a29f5ec" providerId="AD" clId="Web-{F79DBB1E-5949-47DC-B30F-0AC79A2594D9}" dt="2022-11-22T08:01:20.065" v="70" actId="14100"/>
          <ac:spMkLst>
            <pc:docMk/>
            <pc:sldMk cId="623035128" sldId="275"/>
            <ac:spMk id="3" creationId="{E3CF79C4-4D3B-5942-DD4F-D537789963D6}"/>
          </ac:spMkLst>
        </pc:spChg>
      </pc:sldChg>
      <pc:sldChg chg="modSp">
        <pc:chgData name="Andrew Grose" userId="S::282741e@curtin.edu.au::5843da96-12e6-4438-ad0a-e8027a29f5ec" providerId="AD" clId="Web-{F79DBB1E-5949-47DC-B30F-0AC79A2594D9}" dt="2022-11-22T07:56:43.217" v="43" actId="20577"/>
        <pc:sldMkLst>
          <pc:docMk/>
          <pc:sldMk cId="2551694727" sldId="276"/>
        </pc:sldMkLst>
        <pc:spChg chg="mod">
          <ac:chgData name="Andrew Grose" userId="S::282741e@curtin.edu.au::5843da96-12e6-4438-ad0a-e8027a29f5ec" providerId="AD" clId="Web-{F79DBB1E-5949-47DC-B30F-0AC79A2594D9}" dt="2022-11-22T07:56:43.217" v="43" actId="20577"/>
          <ac:spMkLst>
            <pc:docMk/>
            <pc:sldMk cId="2551694727" sldId="276"/>
            <ac:spMk id="3" creationId="{B50A89BF-FB55-8A07-AF3A-3EFB1143C507}"/>
          </ac:spMkLst>
        </pc:spChg>
      </pc:sldChg>
    </pc:docChg>
  </pc:docChgLst>
  <pc:docChgLst>
    <pc:chgData name="Andrew Grose" userId="S::282741e@curtin.edu.au::5843da96-12e6-4438-ad0a-e8027a29f5ec" providerId="AD" clId="Web-{D40C51B0-9B01-D4C8-B541-3A0FF3FF0A76}"/>
    <pc:docChg chg="modSld">
      <pc:chgData name="Andrew Grose" userId="S::282741e@curtin.edu.au::5843da96-12e6-4438-ad0a-e8027a29f5ec" providerId="AD" clId="Web-{D40C51B0-9B01-D4C8-B541-3A0FF3FF0A76}" dt="2022-11-14T04:42:37.071" v="80" actId="20577"/>
      <pc:docMkLst>
        <pc:docMk/>
      </pc:docMkLst>
      <pc:sldChg chg="modSp">
        <pc:chgData name="Andrew Grose" userId="S::282741e@curtin.edu.au::5843da96-12e6-4438-ad0a-e8027a29f5ec" providerId="AD" clId="Web-{D40C51B0-9B01-D4C8-B541-3A0FF3FF0A76}" dt="2022-11-14T02:35:27.405" v="21" actId="20577"/>
        <pc:sldMkLst>
          <pc:docMk/>
          <pc:sldMk cId="3956217832" sldId="256"/>
        </pc:sldMkLst>
        <pc:spChg chg="mod">
          <ac:chgData name="Andrew Grose" userId="S::282741e@curtin.edu.au::5843da96-12e6-4438-ad0a-e8027a29f5ec" providerId="AD" clId="Web-{D40C51B0-9B01-D4C8-B541-3A0FF3FF0A76}" dt="2022-11-14T02:35:27.405" v="21" actId="20577"/>
          <ac:spMkLst>
            <pc:docMk/>
            <pc:sldMk cId="3956217832" sldId="256"/>
            <ac:spMk id="2" creationId="{00000000-0000-0000-0000-000000000000}"/>
          </ac:spMkLst>
        </pc:spChg>
      </pc:sldChg>
      <pc:sldChg chg="modSp">
        <pc:chgData name="Andrew Grose" userId="S::282741e@curtin.edu.au::5843da96-12e6-4438-ad0a-e8027a29f5ec" providerId="AD" clId="Web-{D40C51B0-9B01-D4C8-B541-3A0FF3FF0A76}" dt="2022-11-14T04:42:37.071" v="80" actId="20577"/>
        <pc:sldMkLst>
          <pc:docMk/>
          <pc:sldMk cId="940208620" sldId="257"/>
        </pc:sldMkLst>
        <pc:spChg chg="mod">
          <ac:chgData name="Andrew Grose" userId="S::282741e@curtin.edu.au::5843da96-12e6-4438-ad0a-e8027a29f5ec" providerId="AD" clId="Web-{D40C51B0-9B01-D4C8-B541-3A0FF3FF0A76}" dt="2022-11-14T04:42:37.071" v="80" actId="20577"/>
          <ac:spMkLst>
            <pc:docMk/>
            <pc:sldMk cId="940208620" sldId="257"/>
            <ac:spMk id="3" creationId="{00000000-0000-0000-0000-000000000000}"/>
          </ac:spMkLst>
        </pc:spChg>
      </pc:sldChg>
      <pc:sldChg chg="delSp modSp">
        <pc:chgData name="Andrew Grose" userId="S::282741e@curtin.edu.au::5843da96-12e6-4438-ad0a-e8027a29f5ec" providerId="AD" clId="Web-{D40C51B0-9B01-D4C8-B541-3A0FF3FF0A76}" dt="2022-11-14T02:48:57.518" v="77" actId="1076"/>
        <pc:sldMkLst>
          <pc:docMk/>
          <pc:sldMk cId="162012443" sldId="259"/>
        </pc:sldMkLst>
        <pc:picChg chg="mod">
          <ac:chgData name="Andrew Grose" userId="S::282741e@curtin.edu.au::5843da96-12e6-4438-ad0a-e8027a29f5ec" providerId="AD" clId="Web-{D40C51B0-9B01-D4C8-B541-3A0FF3FF0A76}" dt="2022-11-14T02:48:57.518" v="77" actId="1076"/>
          <ac:picMkLst>
            <pc:docMk/>
            <pc:sldMk cId="162012443" sldId="259"/>
            <ac:picMk id="4" creationId="{6453E4B3-4AFF-8F14-6457-CD97AE31F0C0}"/>
          </ac:picMkLst>
        </pc:picChg>
        <pc:picChg chg="del">
          <ac:chgData name="Andrew Grose" userId="S::282741e@curtin.edu.au::5843da96-12e6-4438-ad0a-e8027a29f5ec" providerId="AD" clId="Web-{D40C51B0-9B01-D4C8-B541-3A0FF3FF0A76}" dt="2022-11-14T02:41:59.039" v="32"/>
          <ac:picMkLst>
            <pc:docMk/>
            <pc:sldMk cId="162012443" sldId="259"/>
            <ac:picMk id="5" creationId="{52464234-A7B4-B19C-7DB1-A4A1CB63FD95}"/>
          </ac:picMkLst>
        </pc:picChg>
      </pc:sldChg>
      <pc:sldChg chg="modSp">
        <pc:chgData name="Andrew Grose" userId="S::282741e@curtin.edu.au::5843da96-12e6-4438-ad0a-e8027a29f5ec" providerId="AD" clId="Web-{D40C51B0-9B01-D4C8-B541-3A0FF3FF0A76}" dt="2022-11-14T02:39:07.035" v="31" actId="1076"/>
        <pc:sldMkLst>
          <pc:docMk/>
          <pc:sldMk cId="431783361" sldId="273"/>
        </pc:sldMkLst>
        <pc:spChg chg="mod">
          <ac:chgData name="Andrew Grose" userId="S::282741e@curtin.edu.au::5843da96-12e6-4438-ad0a-e8027a29f5ec" providerId="AD" clId="Web-{D40C51B0-9B01-D4C8-B541-3A0FF3FF0A76}" dt="2022-11-14T02:37:14.032" v="28" actId="20577"/>
          <ac:spMkLst>
            <pc:docMk/>
            <pc:sldMk cId="431783361" sldId="273"/>
            <ac:spMk id="3" creationId="{19CFBE9A-3415-5DB1-3A3A-8F1BFA221051}"/>
          </ac:spMkLst>
        </pc:spChg>
        <pc:picChg chg="mod">
          <ac:chgData name="Andrew Grose" userId="S::282741e@curtin.edu.au::5843da96-12e6-4438-ad0a-e8027a29f5ec" providerId="AD" clId="Web-{D40C51B0-9B01-D4C8-B541-3A0FF3FF0A76}" dt="2022-11-14T02:39:07.035" v="31" actId="1076"/>
          <ac:picMkLst>
            <pc:docMk/>
            <pc:sldMk cId="431783361" sldId="273"/>
            <ac:picMk id="5" creationId="{524906FF-F735-322E-A583-C3796306D393}"/>
          </ac:picMkLst>
        </pc:picChg>
      </pc:sldChg>
      <pc:sldChg chg="modSp">
        <pc:chgData name="Andrew Grose" userId="S::282741e@curtin.edu.au::5843da96-12e6-4438-ad0a-e8027a29f5ec" providerId="AD" clId="Web-{D40C51B0-9B01-D4C8-B541-3A0FF3FF0A76}" dt="2022-11-14T03:05:01.136" v="79" actId="1076"/>
        <pc:sldMkLst>
          <pc:docMk/>
          <pc:sldMk cId="2059603401" sldId="274"/>
        </pc:sldMkLst>
        <pc:picChg chg="mod">
          <ac:chgData name="Andrew Grose" userId="S::282741e@curtin.edu.au::5843da96-12e6-4438-ad0a-e8027a29f5ec" providerId="AD" clId="Web-{D40C51B0-9B01-D4C8-B541-3A0FF3FF0A76}" dt="2022-11-14T03:05:01.136" v="79" actId="1076"/>
          <ac:picMkLst>
            <pc:docMk/>
            <pc:sldMk cId="2059603401" sldId="274"/>
            <ac:picMk id="5" creationId="{14AB74F0-BA78-3900-D3F9-D17522DE37E1}"/>
          </ac:picMkLst>
        </pc:picChg>
      </pc:sldChg>
      <pc:sldChg chg="addSp modSp">
        <pc:chgData name="Andrew Grose" userId="S::282741e@curtin.edu.au::5843da96-12e6-4438-ad0a-e8027a29f5ec" providerId="AD" clId="Web-{D40C51B0-9B01-D4C8-B541-3A0FF3FF0A76}" dt="2022-11-14T02:48:42.612" v="75" actId="20577"/>
        <pc:sldMkLst>
          <pc:docMk/>
          <pc:sldMk cId="2551694727" sldId="276"/>
        </pc:sldMkLst>
        <pc:spChg chg="mod">
          <ac:chgData name="Andrew Grose" userId="S::282741e@curtin.edu.au::5843da96-12e6-4438-ad0a-e8027a29f5ec" providerId="AD" clId="Web-{D40C51B0-9B01-D4C8-B541-3A0FF3FF0A76}" dt="2022-11-14T02:48:42.612" v="75" actId="20577"/>
          <ac:spMkLst>
            <pc:docMk/>
            <pc:sldMk cId="2551694727" sldId="276"/>
            <ac:spMk id="3" creationId="{B50A89BF-FB55-8A07-AF3A-3EFB1143C507}"/>
          </ac:spMkLst>
        </pc:spChg>
        <pc:picChg chg="add mod modCrop">
          <ac:chgData name="Andrew Grose" userId="S::282741e@curtin.edu.au::5843da96-12e6-4438-ad0a-e8027a29f5ec" providerId="AD" clId="Web-{D40C51B0-9B01-D4C8-B541-3A0FF3FF0A76}" dt="2022-11-14T02:47:46.735" v="67" actId="1076"/>
          <ac:picMkLst>
            <pc:docMk/>
            <pc:sldMk cId="2551694727" sldId="276"/>
            <ac:picMk id="4" creationId="{D6A7FE1D-DC25-7757-B2AC-50D3B2D439B3}"/>
          </ac:picMkLst>
        </pc:picChg>
        <pc:picChg chg="mod">
          <ac:chgData name="Andrew Grose" userId="S::282741e@curtin.edu.au::5843da96-12e6-4438-ad0a-e8027a29f5ec" providerId="AD" clId="Web-{D40C51B0-9B01-D4C8-B541-3A0FF3FF0A76}" dt="2022-11-14T02:47:55.970" v="69" actId="1076"/>
          <ac:picMkLst>
            <pc:docMk/>
            <pc:sldMk cId="2551694727" sldId="276"/>
            <ac:picMk id="6" creationId="{E366C648-222C-5F39-66D1-CF2F872A2AED}"/>
          </ac:picMkLst>
        </pc:picChg>
        <pc:picChg chg="mod">
          <ac:chgData name="Andrew Grose" userId="S::282741e@curtin.edu.au::5843da96-12e6-4438-ad0a-e8027a29f5ec" providerId="AD" clId="Web-{D40C51B0-9B01-D4C8-B541-3A0FF3FF0A76}" dt="2022-11-14T02:48:04.533" v="70" actId="1076"/>
          <ac:picMkLst>
            <pc:docMk/>
            <pc:sldMk cId="2551694727" sldId="276"/>
            <ac:picMk id="9" creationId="{3C3DF19B-042E-24DE-6C05-6E98E359C447}"/>
          </ac:picMkLst>
        </pc:picChg>
      </pc:sldChg>
    </pc:docChg>
  </pc:docChgLst>
  <pc:docChgLst>
    <pc:chgData name="Andrew Grose" userId="S::282741e@curtin.edu.au::5843da96-12e6-4438-ad0a-e8027a29f5ec" providerId="AD" clId="Web-{19C6C8CE-B657-7DAE-7659-74388DEDB8AF}"/>
    <pc:docChg chg="modSld">
      <pc:chgData name="Andrew Grose" userId="S::282741e@curtin.edu.au::5843da96-12e6-4438-ad0a-e8027a29f5ec" providerId="AD" clId="Web-{19C6C8CE-B657-7DAE-7659-74388DEDB8AF}" dt="2022-11-11T08:37:45.422" v="121" actId="1076"/>
      <pc:docMkLst>
        <pc:docMk/>
      </pc:docMkLst>
      <pc:sldChg chg="modSp">
        <pc:chgData name="Andrew Grose" userId="S::282741e@curtin.edu.au::5843da96-12e6-4438-ad0a-e8027a29f5ec" providerId="AD" clId="Web-{19C6C8CE-B657-7DAE-7659-74388DEDB8AF}" dt="2022-11-11T08:20:07.033" v="111" actId="20577"/>
        <pc:sldMkLst>
          <pc:docMk/>
          <pc:sldMk cId="3956217832" sldId="256"/>
        </pc:sldMkLst>
        <pc:spChg chg="mod">
          <ac:chgData name="Andrew Grose" userId="S::282741e@curtin.edu.au::5843da96-12e6-4438-ad0a-e8027a29f5ec" providerId="AD" clId="Web-{19C6C8CE-B657-7DAE-7659-74388DEDB8AF}" dt="2022-11-11T08:20:07.033" v="111" actId="20577"/>
          <ac:spMkLst>
            <pc:docMk/>
            <pc:sldMk cId="3956217832" sldId="256"/>
            <ac:spMk id="3" creationId="{00000000-0000-0000-0000-000000000000}"/>
          </ac:spMkLst>
        </pc:spChg>
      </pc:sldChg>
      <pc:sldChg chg="modSp">
        <pc:chgData name="Andrew Grose" userId="S::282741e@curtin.edu.au::5843da96-12e6-4438-ad0a-e8027a29f5ec" providerId="AD" clId="Web-{19C6C8CE-B657-7DAE-7659-74388DEDB8AF}" dt="2022-11-11T08:21:32.082" v="119" actId="20577"/>
        <pc:sldMkLst>
          <pc:docMk/>
          <pc:sldMk cId="940208620" sldId="257"/>
        </pc:sldMkLst>
        <pc:spChg chg="mod">
          <ac:chgData name="Andrew Grose" userId="S::282741e@curtin.edu.au::5843da96-12e6-4438-ad0a-e8027a29f5ec" providerId="AD" clId="Web-{19C6C8CE-B657-7DAE-7659-74388DEDB8AF}" dt="2022-11-11T08:21:32.082" v="119" actId="20577"/>
          <ac:spMkLst>
            <pc:docMk/>
            <pc:sldMk cId="940208620" sldId="257"/>
            <ac:spMk id="3" creationId="{00000000-0000-0000-0000-000000000000}"/>
          </ac:spMkLst>
        </pc:spChg>
      </pc:sldChg>
      <pc:sldChg chg="modSp">
        <pc:chgData name="Andrew Grose" userId="S::282741e@curtin.edu.au::5843da96-12e6-4438-ad0a-e8027a29f5ec" providerId="AD" clId="Web-{19C6C8CE-B657-7DAE-7659-74388DEDB8AF}" dt="2022-11-11T08:37:45.422" v="121" actId="1076"/>
        <pc:sldMkLst>
          <pc:docMk/>
          <pc:sldMk cId="1017715301" sldId="272"/>
        </pc:sldMkLst>
        <pc:picChg chg="mod">
          <ac:chgData name="Andrew Grose" userId="S::282741e@curtin.edu.au::5843da96-12e6-4438-ad0a-e8027a29f5ec" providerId="AD" clId="Web-{19C6C8CE-B657-7DAE-7659-74388DEDB8AF}" dt="2022-11-11T08:37:45.422" v="121" actId="1076"/>
          <ac:picMkLst>
            <pc:docMk/>
            <pc:sldMk cId="1017715301" sldId="272"/>
            <ac:picMk id="16" creationId="{BBCDD3EF-A22D-573F-928C-828B831C06E3}"/>
          </ac:picMkLst>
        </pc:picChg>
      </pc:sldChg>
      <pc:sldChg chg="modSp">
        <pc:chgData name="Andrew Grose" userId="S::282741e@curtin.edu.au::5843da96-12e6-4438-ad0a-e8027a29f5ec" providerId="AD" clId="Web-{19C6C8CE-B657-7DAE-7659-74388DEDB8AF}" dt="2022-11-11T08:37:29.218" v="120" actId="1076"/>
        <pc:sldMkLst>
          <pc:docMk/>
          <pc:sldMk cId="2059603401" sldId="274"/>
        </pc:sldMkLst>
        <pc:picChg chg="mod">
          <ac:chgData name="Andrew Grose" userId="S::282741e@curtin.edu.au::5843da96-12e6-4438-ad0a-e8027a29f5ec" providerId="AD" clId="Web-{19C6C8CE-B657-7DAE-7659-74388DEDB8AF}" dt="2022-11-11T08:37:29.218" v="120" actId="1076"/>
          <ac:picMkLst>
            <pc:docMk/>
            <pc:sldMk cId="2059603401" sldId="274"/>
            <ac:picMk id="5" creationId="{14AB74F0-BA78-3900-D3F9-D17522DE37E1}"/>
          </ac:picMkLst>
        </pc:picChg>
      </pc:sldChg>
    </pc:docChg>
  </pc:docChgLst>
  <pc:docChgLst>
    <pc:chgData name="Andrew Grose" userId="S::282741e@curtin.edu.au::5843da96-12e6-4438-ad0a-e8027a29f5ec" providerId="AD" clId="Web-{8FAEA923-37E5-6AEF-FF77-C549442ACD40}"/>
    <pc:docChg chg="modSld">
      <pc:chgData name="Andrew Grose" userId="S::282741e@curtin.edu.au::5843da96-12e6-4438-ad0a-e8027a29f5ec" providerId="AD" clId="Web-{8FAEA923-37E5-6AEF-FF77-C549442ACD40}" dt="2022-11-18T07:17:38.122" v="150" actId="20577"/>
      <pc:docMkLst>
        <pc:docMk/>
      </pc:docMkLst>
      <pc:sldChg chg="modSp">
        <pc:chgData name="Andrew Grose" userId="S::282741e@curtin.edu.au::5843da96-12e6-4438-ad0a-e8027a29f5ec" providerId="AD" clId="Web-{8FAEA923-37E5-6AEF-FF77-C549442ACD40}" dt="2022-11-18T07:02:02.048" v="20" actId="14100"/>
        <pc:sldMkLst>
          <pc:docMk/>
          <pc:sldMk cId="3956217832" sldId="256"/>
        </pc:sldMkLst>
        <pc:spChg chg="mod">
          <ac:chgData name="Andrew Grose" userId="S::282741e@curtin.edu.au::5843da96-12e6-4438-ad0a-e8027a29f5ec" providerId="AD" clId="Web-{8FAEA923-37E5-6AEF-FF77-C549442ACD40}" dt="2022-11-18T07:01:33.984" v="3" actId="1076"/>
          <ac:spMkLst>
            <pc:docMk/>
            <pc:sldMk cId="3956217832" sldId="256"/>
            <ac:spMk id="2" creationId="{00000000-0000-0000-0000-000000000000}"/>
          </ac:spMkLst>
        </pc:spChg>
        <pc:spChg chg="mod">
          <ac:chgData name="Andrew Grose" userId="S::282741e@curtin.edu.au::5843da96-12e6-4438-ad0a-e8027a29f5ec" providerId="AD" clId="Web-{8FAEA923-37E5-6AEF-FF77-C549442ACD40}" dt="2022-11-18T07:02:02.048" v="20" actId="14100"/>
          <ac:spMkLst>
            <pc:docMk/>
            <pc:sldMk cId="3956217832" sldId="256"/>
            <ac:spMk id="3" creationId="{00000000-0000-0000-0000-000000000000}"/>
          </ac:spMkLst>
        </pc:spChg>
      </pc:sldChg>
      <pc:sldChg chg="modSp">
        <pc:chgData name="Andrew Grose" userId="S::282741e@curtin.edu.au::5843da96-12e6-4438-ad0a-e8027a29f5ec" providerId="AD" clId="Web-{8FAEA923-37E5-6AEF-FF77-C549442ACD40}" dt="2022-11-18T07:09:20.064" v="85" actId="20577"/>
        <pc:sldMkLst>
          <pc:docMk/>
          <pc:sldMk cId="714669045" sldId="258"/>
        </pc:sldMkLst>
        <pc:spChg chg="mod">
          <ac:chgData name="Andrew Grose" userId="S::282741e@curtin.edu.au::5843da96-12e6-4438-ad0a-e8027a29f5ec" providerId="AD" clId="Web-{8FAEA923-37E5-6AEF-FF77-C549442ACD40}" dt="2022-11-18T07:09:20.064" v="85" actId="20577"/>
          <ac:spMkLst>
            <pc:docMk/>
            <pc:sldMk cId="714669045" sldId="258"/>
            <ac:spMk id="3" creationId="{00000000-0000-0000-0000-000000000000}"/>
          </ac:spMkLst>
        </pc:spChg>
      </pc:sldChg>
      <pc:sldChg chg="modSp">
        <pc:chgData name="Andrew Grose" userId="S::282741e@curtin.edu.au::5843da96-12e6-4438-ad0a-e8027a29f5ec" providerId="AD" clId="Web-{8FAEA923-37E5-6AEF-FF77-C549442ACD40}" dt="2022-11-18T07:17:38.122" v="150" actId="20577"/>
        <pc:sldMkLst>
          <pc:docMk/>
          <pc:sldMk cId="162012443" sldId="259"/>
        </pc:sldMkLst>
        <pc:spChg chg="mod">
          <ac:chgData name="Andrew Grose" userId="S::282741e@curtin.edu.au::5843da96-12e6-4438-ad0a-e8027a29f5ec" providerId="AD" clId="Web-{8FAEA923-37E5-6AEF-FF77-C549442ACD40}" dt="2022-11-18T07:17:38.122" v="150" actId="20577"/>
          <ac:spMkLst>
            <pc:docMk/>
            <pc:sldMk cId="162012443" sldId="259"/>
            <ac:spMk id="2" creationId="{00000000-0000-0000-0000-000000000000}"/>
          </ac:spMkLst>
        </pc:spChg>
        <pc:spChg chg="mod">
          <ac:chgData name="Andrew Grose" userId="S::282741e@curtin.edu.au::5843da96-12e6-4438-ad0a-e8027a29f5ec" providerId="AD" clId="Web-{8FAEA923-37E5-6AEF-FF77-C549442ACD40}" dt="2022-11-18T07:17:29.825" v="142" actId="20577"/>
          <ac:spMkLst>
            <pc:docMk/>
            <pc:sldMk cId="162012443" sldId="259"/>
            <ac:spMk id="3" creationId="{00000000-0000-0000-0000-000000000000}"/>
          </ac:spMkLst>
        </pc:spChg>
      </pc:sldChg>
      <pc:sldChg chg="delSp">
        <pc:chgData name="Andrew Grose" userId="S::282741e@curtin.edu.au::5843da96-12e6-4438-ad0a-e8027a29f5ec" providerId="AD" clId="Web-{8FAEA923-37E5-6AEF-FF77-C549442ACD40}" dt="2022-11-18T07:12:33.529" v="117"/>
        <pc:sldMkLst>
          <pc:docMk/>
          <pc:sldMk cId="2939129862" sldId="266"/>
        </pc:sldMkLst>
        <pc:picChg chg="del">
          <ac:chgData name="Andrew Grose" userId="S::282741e@curtin.edu.au::5843da96-12e6-4438-ad0a-e8027a29f5ec" providerId="AD" clId="Web-{8FAEA923-37E5-6AEF-FF77-C549442ACD40}" dt="2022-11-18T07:12:33.185" v="116"/>
          <ac:picMkLst>
            <pc:docMk/>
            <pc:sldMk cId="2939129862" sldId="266"/>
            <ac:picMk id="4" creationId="{8AB7444F-FF09-3121-88D2-3D94D9CFA748}"/>
          </ac:picMkLst>
        </pc:picChg>
        <pc:picChg chg="del">
          <ac:chgData name="Andrew Grose" userId="S::282741e@curtin.edu.au::5843da96-12e6-4438-ad0a-e8027a29f5ec" providerId="AD" clId="Web-{8FAEA923-37E5-6AEF-FF77-C549442ACD40}" dt="2022-11-18T07:12:33.529" v="117"/>
          <ac:picMkLst>
            <pc:docMk/>
            <pc:sldMk cId="2939129862" sldId="266"/>
            <ac:picMk id="5" creationId="{0B8AA3DD-072C-9345-6067-1E7505DDE22F}"/>
          </ac:picMkLst>
        </pc:picChg>
      </pc:sldChg>
      <pc:sldChg chg="modSp">
        <pc:chgData name="Andrew Grose" userId="S::282741e@curtin.edu.au::5843da96-12e6-4438-ad0a-e8027a29f5ec" providerId="AD" clId="Web-{8FAEA923-37E5-6AEF-FF77-C549442ACD40}" dt="2022-11-18T07:10:36.850" v="111" actId="1076"/>
        <pc:sldMkLst>
          <pc:docMk/>
          <pc:sldMk cId="431783361" sldId="273"/>
        </pc:sldMkLst>
        <pc:spChg chg="mod">
          <ac:chgData name="Andrew Grose" userId="S::282741e@curtin.edu.au::5843da96-12e6-4438-ad0a-e8027a29f5ec" providerId="AD" clId="Web-{8FAEA923-37E5-6AEF-FF77-C549442ACD40}" dt="2022-11-18T07:09:30.955" v="86" actId="20577"/>
          <ac:spMkLst>
            <pc:docMk/>
            <pc:sldMk cId="431783361" sldId="273"/>
            <ac:spMk id="2" creationId="{99DC9119-20BE-D6C8-9BBA-AEAAED117763}"/>
          </ac:spMkLst>
        </pc:spChg>
        <pc:spChg chg="mod">
          <ac:chgData name="Andrew Grose" userId="S::282741e@curtin.edu.au::5843da96-12e6-4438-ad0a-e8027a29f5ec" providerId="AD" clId="Web-{8FAEA923-37E5-6AEF-FF77-C549442ACD40}" dt="2022-11-18T07:10:31.943" v="109" actId="20577"/>
          <ac:spMkLst>
            <pc:docMk/>
            <pc:sldMk cId="431783361" sldId="273"/>
            <ac:spMk id="3" creationId="{19CFBE9A-3415-5DB1-3A3A-8F1BFA221051}"/>
          </ac:spMkLst>
        </pc:spChg>
        <pc:picChg chg="mod">
          <ac:chgData name="Andrew Grose" userId="S::282741e@curtin.edu.au::5843da96-12e6-4438-ad0a-e8027a29f5ec" providerId="AD" clId="Web-{8FAEA923-37E5-6AEF-FF77-C549442ACD40}" dt="2022-11-18T07:10:36.850" v="111" actId="1076"/>
          <ac:picMkLst>
            <pc:docMk/>
            <pc:sldMk cId="431783361" sldId="273"/>
            <ac:picMk id="5" creationId="{524906FF-F735-322E-A583-C3796306D393}"/>
          </ac:picMkLst>
        </pc:picChg>
      </pc:sldChg>
      <pc:sldChg chg="modSp">
        <pc:chgData name="Andrew Grose" userId="S::282741e@curtin.edu.au::5843da96-12e6-4438-ad0a-e8027a29f5ec" providerId="AD" clId="Web-{8FAEA923-37E5-6AEF-FF77-C549442ACD40}" dt="2022-11-18T07:11:27.228" v="115" actId="20577"/>
        <pc:sldMkLst>
          <pc:docMk/>
          <pc:sldMk cId="2551694727" sldId="276"/>
        </pc:sldMkLst>
        <pc:spChg chg="mod">
          <ac:chgData name="Andrew Grose" userId="S::282741e@curtin.edu.au::5843da96-12e6-4438-ad0a-e8027a29f5ec" providerId="AD" clId="Web-{8FAEA923-37E5-6AEF-FF77-C549442ACD40}" dt="2022-11-18T07:11:27.228" v="115" actId="20577"/>
          <ac:spMkLst>
            <pc:docMk/>
            <pc:sldMk cId="2551694727" sldId="276"/>
            <ac:spMk id="3" creationId="{B50A89BF-FB55-8A07-AF3A-3EFB1143C507}"/>
          </ac:spMkLst>
        </pc:spChg>
      </pc:sldChg>
    </pc:docChg>
  </pc:docChgLst>
  <pc:docChgLst>
    <pc:chgData name="Andrew Grose" userId="S::282741e@curtin.edu.au::5843da96-12e6-4438-ad0a-e8027a29f5ec" providerId="AD" clId="Web-{33CAFC17-F97B-0705-6ACC-C39BDF53A4B2}"/>
    <pc:docChg chg="modSld">
      <pc:chgData name="Andrew Grose" userId="S::282741e@curtin.edu.au::5843da96-12e6-4438-ad0a-e8027a29f5ec" providerId="AD" clId="Web-{33CAFC17-F97B-0705-6ACC-C39BDF53A4B2}" dt="2022-11-26T11:25:01.824" v="28"/>
      <pc:docMkLst>
        <pc:docMk/>
      </pc:docMkLst>
      <pc:sldChg chg="modNotes">
        <pc:chgData name="Andrew Grose" userId="S::282741e@curtin.edu.au::5843da96-12e6-4438-ad0a-e8027a29f5ec" providerId="AD" clId="Web-{33CAFC17-F97B-0705-6ACC-C39BDF53A4B2}" dt="2022-11-26T11:23:43.864" v="12"/>
        <pc:sldMkLst>
          <pc:docMk/>
          <pc:sldMk cId="3956217832" sldId="256"/>
        </pc:sldMkLst>
      </pc:sldChg>
      <pc:sldChg chg="modNotes">
        <pc:chgData name="Andrew Grose" userId="S::282741e@curtin.edu.au::5843da96-12e6-4438-ad0a-e8027a29f5ec" providerId="AD" clId="Web-{33CAFC17-F97B-0705-6ACC-C39BDF53A4B2}" dt="2022-11-26T11:23:31.988" v="11"/>
        <pc:sldMkLst>
          <pc:docMk/>
          <pc:sldMk cId="940208620" sldId="257"/>
        </pc:sldMkLst>
      </pc:sldChg>
      <pc:sldChg chg="modSp modNotes">
        <pc:chgData name="Andrew Grose" userId="S::282741e@curtin.edu.au::5843da96-12e6-4438-ad0a-e8027a29f5ec" providerId="AD" clId="Web-{33CAFC17-F97B-0705-6ACC-C39BDF53A4B2}" dt="2022-11-26T11:23:57.302" v="14"/>
        <pc:sldMkLst>
          <pc:docMk/>
          <pc:sldMk cId="714669045" sldId="258"/>
        </pc:sldMkLst>
        <pc:spChg chg="mod">
          <ac:chgData name="Andrew Grose" userId="S::282741e@curtin.edu.au::5843da96-12e6-4438-ad0a-e8027a29f5ec" providerId="AD" clId="Web-{33CAFC17-F97B-0705-6ACC-C39BDF53A4B2}" dt="2022-11-26T06:55:05.012" v="2" actId="20577"/>
          <ac:spMkLst>
            <pc:docMk/>
            <pc:sldMk cId="714669045" sldId="258"/>
            <ac:spMk id="3" creationId="{00000000-0000-0000-0000-000000000000}"/>
          </ac:spMkLst>
        </pc:spChg>
      </pc:sldChg>
      <pc:sldChg chg="modSp modNotes">
        <pc:chgData name="Andrew Grose" userId="S::282741e@curtin.edu.au::5843da96-12e6-4438-ad0a-e8027a29f5ec" providerId="AD" clId="Web-{33CAFC17-F97B-0705-6ACC-C39BDF53A4B2}" dt="2022-11-26T11:24:38.085" v="21"/>
        <pc:sldMkLst>
          <pc:docMk/>
          <pc:sldMk cId="162012443" sldId="259"/>
        </pc:sldMkLst>
        <pc:spChg chg="mod">
          <ac:chgData name="Andrew Grose" userId="S::282741e@curtin.edu.au::5843da96-12e6-4438-ad0a-e8027a29f5ec" providerId="AD" clId="Web-{33CAFC17-F97B-0705-6ACC-C39BDF53A4B2}" dt="2022-11-26T07:18:11.160" v="9" actId="20577"/>
          <ac:spMkLst>
            <pc:docMk/>
            <pc:sldMk cId="162012443" sldId="259"/>
            <ac:spMk id="3" creationId="{00000000-0000-0000-0000-000000000000}"/>
          </ac:spMkLst>
        </pc:spChg>
      </pc:sldChg>
      <pc:sldChg chg="modNotes">
        <pc:chgData name="Andrew Grose" userId="S::282741e@curtin.edu.au::5843da96-12e6-4438-ad0a-e8027a29f5ec" providerId="AD" clId="Web-{33CAFC17-F97B-0705-6ACC-C39BDF53A4B2}" dt="2022-11-26T11:24:58.855" v="27"/>
        <pc:sldMkLst>
          <pc:docMk/>
          <pc:sldMk cId="212253962" sldId="261"/>
        </pc:sldMkLst>
      </pc:sldChg>
      <pc:sldChg chg="modNotes">
        <pc:chgData name="Andrew Grose" userId="S::282741e@curtin.edu.au::5843da96-12e6-4438-ad0a-e8027a29f5ec" providerId="AD" clId="Web-{33CAFC17-F97B-0705-6ACC-C39BDF53A4B2}" dt="2022-11-26T11:24:47.851" v="25"/>
        <pc:sldMkLst>
          <pc:docMk/>
          <pc:sldMk cId="1017715301" sldId="272"/>
        </pc:sldMkLst>
      </pc:sldChg>
      <pc:sldChg chg="modSp modNotes">
        <pc:chgData name="Andrew Grose" userId="S::282741e@curtin.edu.au::5843da96-12e6-4438-ad0a-e8027a29f5ec" providerId="AD" clId="Web-{33CAFC17-F97B-0705-6ACC-C39BDF53A4B2}" dt="2022-11-26T11:24:06.412" v="16"/>
        <pc:sldMkLst>
          <pc:docMk/>
          <pc:sldMk cId="431783361" sldId="273"/>
        </pc:sldMkLst>
        <pc:spChg chg="mod">
          <ac:chgData name="Andrew Grose" userId="S::282741e@curtin.edu.au::5843da96-12e6-4438-ad0a-e8027a29f5ec" providerId="AD" clId="Web-{33CAFC17-F97B-0705-6ACC-C39BDF53A4B2}" dt="2022-11-26T07:04:56.312" v="4" actId="20577"/>
          <ac:spMkLst>
            <pc:docMk/>
            <pc:sldMk cId="431783361" sldId="273"/>
            <ac:spMk id="3" creationId="{19CFBE9A-3415-5DB1-3A3A-8F1BFA221051}"/>
          </ac:spMkLst>
        </pc:spChg>
      </pc:sldChg>
      <pc:sldChg chg="modNotes">
        <pc:chgData name="Andrew Grose" userId="S::282741e@curtin.edu.au::5843da96-12e6-4438-ad0a-e8027a29f5ec" providerId="AD" clId="Web-{33CAFC17-F97B-0705-6ACC-C39BDF53A4B2}" dt="2022-11-26T11:24:40.428" v="23"/>
        <pc:sldMkLst>
          <pc:docMk/>
          <pc:sldMk cId="2551694727" sldId="276"/>
        </pc:sldMkLst>
      </pc:sldChg>
      <pc:sldChg chg="modNotes">
        <pc:chgData name="Andrew Grose" userId="S::282741e@curtin.edu.au::5843da96-12e6-4438-ad0a-e8027a29f5ec" providerId="AD" clId="Web-{33CAFC17-F97B-0705-6ACC-C39BDF53A4B2}" dt="2022-11-26T11:25:01.824" v="28"/>
        <pc:sldMkLst>
          <pc:docMk/>
          <pc:sldMk cId="3576410177" sldId="277"/>
        </pc:sldMkLst>
      </pc:sldChg>
    </pc:docChg>
  </pc:docChgLst>
  <pc:docChgLst>
    <pc:chgData name="Andrew Grose" userId="S::282741e@curtin.edu.au::5843da96-12e6-4438-ad0a-e8027a29f5ec" providerId="AD" clId="Web-{A337839A-85E8-1CF4-5743-8FF487BDDAD7}"/>
    <pc:docChg chg="modSld">
      <pc:chgData name="Andrew Grose" userId="S::282741e@curtin.edu.au::5843da96-12e6-4438-ad0a-e8027a29f5ec" providerId="AD" clId="Web-{A337839A-85E8-1CF4-5743-8FF487BDDAD7}" dt="2022-11-23T06:44:40.636" v="201" actId="1076"/>
      <pc:docMkLst>
        <pc:docMk/>
      </pc:docMkLst>
      <pc:sldChg chg="modSp">
        <pc:chgData name="Andrew Grose" userId="S::282741e@curtin.edu.au::5843da96-12e6-4438-ad0a-e8027a29f5ec" providerId="AD" clId="Web-{A337839A-85E8-1CF4-5743-8FF487BDDAD7}" dt="2022-11-23T06:30:03.142" v="168" actId="1076"/>
        <pc:sldMkLst>
          <pc:docMk/>
          <pc:sldMk cId="3956217832" sldId="256"/>
        </pc:sldMkLst>
        <pc:spChg chg="mod">
          <ac:chgData name="Andrew Grose" userId="S::282741e@curtin.edu.au::5843da96-12e6-4438-ad0a-e8027a29f5ec" providerId="AD" clId="Web-{A337839A-85E8-1CF4-5743-8FF487BDDAD7}" dt="2022-11-23T06:29:50.204" v="164" actId="1076"/>
          <ac:spMkLst>
            <pc:docMk/>
            <pc:sldMk cId="3956217832" sldId="256"/>
            <ac:spMk id="2" creationId="{00000000-0000-0000-0000-000000000000}"/>
          </ac:spMkLst>
        </pc:spChg>
        <pc:spChg chg="mod">
          <ac:chgData name="Andrew Grose" userId="S::282741e@curtin.edu.au::5843da96-12e6-4438-ad0a-e8027a29f5ec" providerId="AD" clId="Web-{A337839A-85E8-1CF4-5743-8FF487BDDAD7}" dt="2022-11-23T06:30:03.142" v="168" actId="1076"/>
          <ac:spMkLst>
            <pc:docMk/>
            <pc:sldMk cId="3956217832" sldId="256"/>
            <ac:spMk id="3" creationId="{00000000-0000-0000-0000-000000000000}"/>
          </ac:spMkLst>
        </pc:spChg>
      </pc:sldChg>
      <pc:sldChg chg="modSp">
        <pc:chgData name="Andrew Grose" userId="S::282741e@curtin.edu.au::5843da96-12e6-4438-ad0a-e8027a29f5ec" providerId="AD" clId="Web-{A337839A-85E8-1CF4-5743-8FF487BDDAD7}" dt="2022-11-23T06:34:44.478" v="171" actId="20577"/>
        <pc:sldMkLst>
          <pc:docMk/>
          <pc:sldMk cId="714669045" sldId="258"/>
        </pc:sldMkLst>
        <pc:spChg chg="mod">
          <ac:chgData name="Andrew Grose" userId="S::282741e@curtin.edu.au::5843da96-12e6-4438-ad0a-e8027a29f5ec" providerId="AD" clId="Web-{A337839A-85E8-1CF4-5743-8FF487BDDAD7}" dt="2022-11-23T06:34:44.478" v="171" actId="20577"/>
          <ac:spMkLst>
            <pc:docMk/>
            <pc:sldMk cId="714669045" sldId="258"/>
            <ac:spMk id="3" creationId="{00000000-0000-0000-0000-000000000000}"/>
          </ac:spMkLst>
        </pc:spChg>
      </pc:sldChg>
      <pc:sldChg chg="modSp">
        <pc:chgData name="Andrew Grose" userId="S::282741e@curtin.edu.au::5843da96-12e6-4438-ad0a-e8027a29f5ec" providerId="AD" clId="Web-{A337839A-85E8-1CF4-5743-8FF487BDDAD7}" dt="2022-11-23T06:15:21.804" v="70" actId="1076"/>
        <pc:sldMkLst>
          <pc:docMk/>
          <pc:sldMk cId="212253962" sldId="261"/>
        </pc:sldMkLst>
        <pc:picChg chg="mod">
          <ac:chgData name="Andrew Grose" userId="S::282741e@curtin.edu.au::5843da96-12e6-4438-ad0a-e8027a29f5ec" providerId="AD" clId="Web-{A337839A-85E8-1CF4-5743-8FF487BDDAD7}" dt="2022-11-23T06:15:21.804" v="70" actId="1076"/>
          <ac:picMkLst>
            <pc:docMk/>
            <pc:sldMk cId="212253962" sldId="261"/>
            <ac:picMk id="4" creationId="{E1492322-3A28-B806-F1C9-3CB98519B299}"/>
          </ac:picMkLst>
        </pc:picChg>
      </pc:sldChg>
      <pc:sldChg chg="modSp">
        <pc:chgData name="Andrew Grose" userId="S::282741e@curtin.edu.au::5843da96-12e6-4438-ad0a-e8027a29f5ec" providerId="AD" clId="Web-{A337839A-85E8-1CF4-5743-8FF487BDDAD7}" dt="2022-11-23T06:28:17.670" v="159" actId="1076"/>
        <pc:sldMkLst>
          <pc:docMk/>
          <pc:sldMk cId="2713990600" sldId="271"/>
        </pc:sldMkLst>
        <pc:spChg chg="mod">
          <ac:chgData name="Andrew Grose" userId="S::282741e@curtin.edu.au::5843da96-12e6-4438-ad0a-e8027a29f5ec" providerId="AD" clId="Web-{A337839A-85E8-1CF4-5743-8FF487BDDAD7}" dt="2022-11-23T06:28:17.670" v="159" actId="1076"/>
          <ac:spMkLst>
            <pc:docMk/>
            <pc:sldMk cId="2713990600" sldId="271"/>
            <ac:spMk id="3" creationId="{00000000-0000-0000-0000-000000000000}"/>
          </ac:spMkLst>
        </pc:spChg>
      </pc:sldChg>
      <pc:sldChg chg="addSp delSp modSp">
        <pc:chgData name="Andrew Grose" userId="S::282741e@curtin.edu.au::5843da96-12e6-4438-ad0a-e8027a29f5ec" providerId="AD" clId="Web-{A337839A-85E8-1CF4-5743-8FF487BDDAD7}" dt="2022-11-23T06:27:34.341" v="152" actId="1076"/>
        <pc:sldMkLst>
          <pc:docMk/>
          <pc:sldMk cId="431783361" sldId="273"/>
        </pc:sldMkLst>
        <pc:picChg chg="add mod">
          <ac:chgData name="Andrew Grose" userId="S::282741e@curtin.edu.au::5843da96-12e6-4438-ad0a-e8027a29f5ec" providerId="AD" clId="Web-{A337839A-85E8-1CF4-5743-8FF487BDDAD7}" dt="2022-11-23T06:27:34.341" v="152" actId="1076"/>
          <ac:picMkLst>
            <pc:docMk/>
            <pc:sldMk cId="431783361" sldId="273"/>
            <ac:picMk id="4" creationId="{5B458108-2C25-0547-3FAC-4E131B250E18}"/>
          </ac:picMkLst>
        </pc:picChg>
        <pc:picChg chg="del">
          <ac:chgData name="Andrew Grose" userId="S::282741e@curtin.edu.au::5843da96-12e6-4438-ad0a-e8027a29f5ec" providerId="AD" clId="Web-{A337839A-85E8-1CF4-5743-8FF487BDDAD7}" dt="2022-11-23T06:27:29.497" v="150"/>
          <ac:picMkLst>
            <pc:docMk/>
            <pc:sldMk cId="431783361" sldId="273"/>
            <ac:picMk id="5" creationId="{524906FF-F735-322E-A583-C3796306D393}"/>
          </ac:picMkLst>
        </pc:picChg>
      </pc:sldChg>
      <pc:sldChg chg="addSp delSp modSp">
        <pc:chgData name="Andrew Grose" userId="S::282741e@curtin.edu.au::5843da96-12e6-4438-ad0a-e8027a29f5ec" providerId="AD" clId="Web-{A337839A-85E8-1CF4-5743-8FF487BDDAD7}" dt="2022-11-23T06:27:46.029" v="158" actId="1076"/>
        <pc:sldMkLst>
          <pc:docMk/>
          <pc:sldMk cId="2059603401" sldId="274"/>
        </pc:sldMkLst>
        <pc:picChg chg="add mod">
          <ac:chgData name="Andrew Grose" userId="S::282741e@curtin.edu.au::5843da96-12e6-4438-ad0a-e8027a29f5ec" providerId="AD" clId="Web-{A337839A-85E8-1CF4-5743-8FF487BDDAD7}" dt="2022-11-23T06:27:46.029" v="158" actId="1076"/>
          <ac:picMkLst>
            <pc:docMk/>
            <pc:sldMk cId="2059603401" sldId="274"/>
            <ac:picMk id="3" creationId="{FAC0CD7C-0955-0B34-A3C6-8FA4D64F82CB}"/>
          </ac:picMkLst>
        </pc:picChg>
        <pc:picChg chg="del">
          <ac:chgData name="Andrew Grose" userId="S::282741e@curtin.edu.au::5843da96-12e6-4438-ad0a-e8027a29f5ec" providerId="AD" clId="Web-{A337839A-85E8-1CF4-5743-8FF487BDDAD7}" dt="2022-11-23T06:27:37.903" v="153"/>
          <ac:picMkLst>
            <pc:docMk/>
            <pc:sldMk cId="2059603401" sldId="274"/>
            <ac:picMk id="5" creationId="{14AB74F0-BA78-3900-D3F9-D17522DE37E1}"/>
          </ac:picMkLst>
        </pc:picChg>
      </pc:sldChg>
      <pc:sldChg chg="addSp delSp modSp mod setBg">
        <pc:chgData name="Andrew Grose" userId="S::282741e@curtin.edu.au::5843da96-12e6-4438-ad0a-e8027a29f5ec" providerId="AD" clId="Web-{A337839A-85E8-1CF4-5743-8FF487BDDAD7}" dt="2022-11-23T06:44:40.636" v="201" actId="1076"/>
        <pc:sldMkLst>
          <pc:docMk/>
          <pc:sldMk cId="2551694727" sldId="276"/>
        </pc:sldMkLst>
        <pc:spChg chg="mod">
          <ac:chgData name="Andrew Grose" userId="S::282741e@curtin.edu.au::5843da96-12e6-4438-ad0a-e8027a29f5ec" providerId="AD" clId="Web-{A337839A-85E8-1CF4-5743-8FF487BDDAD7}" dt="2022-11-23T06:38:45.469" v="175"/>
          <ac:spMkLst>
            <pc:docMk/>
            <pc:sldMk cId="2551694727" sldId="276"/>
            <ac:spMk id="2" creationId="{10276EFC-1229-2F2A-B61E-DEDF8CDEBFD7}"/>
          </ac:spMkLst>
        </pc:spChg>
        <pc:spChg chg="mod">
          <ac:chgData name="Andrew Grose" userId="S::282741e@curtin.edu.au::5843da96-12e6-4438-ad0a-e8027a29f5ec" providerId="AD" clId="Web-{A337839A-85E8-1CF4-5743-8FF487BDDAD7}" dt="2022-11-23T06:38:45.469" v="175"/>
          <ac:spMkLst>
            <pc:docMk/>
            <pc:sldMk cId="2551694727" sldId="276"/>
            <ac:spMk id="3" creationId="{B50A89BF-FB55-8A07-AF3A-3EFB1143C507}"/>
          </ac:spMkLst>
        </pc:spChg>
        <pc:picChg chg="del mod">
          <ac:chgData name="Andrew Grose" userId="S::282741e@curtin.edu.au::5843da96-12e6-4438-ad0a-e8027a29f5ec" providerId="AD" clId="Web-{A337839A-85E8-1CF4-5743-8FF487BDDAD7}" dt="2022-11-23T06:42:57.211" v="189"/>
          <ac:picMkLst>
            <pc:docMk/>
            <pc:sldMk cId="2551694727" sldId="276"/>
            <ac:picMk id="4" creationId="{D6A7FE1D-DC25-7757-B2AC-50D3B2D439B3}"/>
          </ac:picMkLst>
        </pc:picChg>
        <pc:picChg chg="add mod modCrop">
          <ac:chgData name="Andrew Grose" userId="S::282741e@curtin.edu.au::5843da96-12e6-4438-ad0a-e8027a29f5ec" providerId="AD" clId="Web-{A337839A-85E8-1CF4-5743-8FF487BDDAD7}" dt="2022-11-23T06:44:40.636" v="201" actId="1076"/>
          <ac:picMkLst>
            <pc:docMk/>
            <pc:sldMk cId="2551694727" sldId="276"/>
            <ac:picMk id="5" creationId="{3892AB69-AAFA-CA03-3037-2688841AF048}"/>
          </ac:picMkLst>
        </pc:picChg>
        <pc:picChg chg="mod ord">
          <ac:chgData name="Andrew Grose" userId="S::282741e@curtin.edu.au::5843da96-12e6-4438-ad0a-e8027a29f5ec" providerId="AD" clId="Web-{A337839A-85E8-1CF4-5743-8FF487BDDAD7}" dt="2022-11-23T06:44:24.541" v="198" actId="1076"/>
          <ac:picMkLst>
            <pc:docMk/>
            <pc:sldMk cId="2551694727" sldId="276"/>
            <ac:picMk id="6" creationId="{E366C648-222C-5F39-66D1-CF2F872A2AED}"/>
          </ac:picMkLst>
        </pc:picChg>
        <pc:picChg chg="mod ord">
          <ac:chgData name="Andrew Grose" userId="S::282741e@curtin.edu.au::5843da96-12e6-4438-ad0a-e8027a29f5ec" providerId="AD" clId="Web-{A337839A-85E8-1CF4-5743-8FF487BDDAD7}" dt="2022-11-23T06:44:22.213" v="197" actId="1076"/>
          <ac:picMkLst>
            <pc:docMk/>
            <pc:sldMk cId="2551694727" sldId="276"/>
            <ac:picMk id="9" creationId="{3C3DF19B-042E-24DE-6C05-6E98E359C447}"/>
          </ac:picMkLst>
        </pc:picChg>
      </pc:sldChg>
      <pc:sldChg chg="addSp delSp modSp">
        <pc:chgData name="Andrew Grose" userId="S::282741e@curtin.edu.au::5843da96-12e6-4438-ad0a-e8027a29f5ec" providerId="AD" clId="Web-{A337839A-85E8-1CF4-5743-8FF487BDDAD7}" dt="2022-11-23T06:19:24.764" v="85" actId="1076"/>
        <pc:sldMkLst>
          <pc:docMk/>
          <pc:sldMk cId="3576410177" sldId="277"/>
        </pc:sldMkLst>
        <pc:spChg chg="mod">
          <ac:chgData name="Andrew Grose" userId="S::282741e@curtin.edu.au::5843da96-12e6-4438-ad0a-e8027a29f5ec" providerId="AD" clId="Web-{A337839A-85E8-1CF4-5743-8FF487BDDAD7}" dt="2022-11-23T06:18:59.545" v="83" actId="20577"/>
          <ac:spMkLst>
            <pc:docMk/>
            <pc:sldMk cId="3576410177" sldId="277"/>
            <ac:spMk id="2" creationId="{4CFCB770-366F-0E9A-F65C-3998C922A90A}"/>
          </ac:spMkLst>
        </pc:spChg>
        <pc:picChg chg="add del mod">
          <ac:chgData name="Andrew Grose" userId="S::282741e@curtin.edu.au::5843da96-12e6-4438-ad0a-e8027a29f5ec" providerId="AD" clId="Web-{A337839A-85E8-1CF4-5743-8FF487BDDAD7}" dt="2022-11-23T05:45:39.866" v="27"/>
          <ac:picMkLst>
            <pc:docMk/>
            <pc:sldMk cId="3576410177" sldId="277"/>
            <ac:picMk id="3" creationId="{3C96D19D-E242-DA22-6A49-2CD3E4552BFD}"/>
          </ac:picMkLst>
        </pc:picChg>
        <pc:picChg chg="add mod">
          <ac:chgData name="Andrew Grose" userId="S::282741e@curtin.edu.au::5843da96-12e6-4438-ad0a-e8027a29f5ec" providerId="AD" clId="Web-{A337839A-85E8-1CF4-5743-8FF487BDDAD7}" dt="2022-11-23T06:19:24.624" v="84" actId="1076"/>
          <ac:picMkLst>
            <pc:docMk/>
            <pc:sldMk cId="3576410177" sldId="277"/>
            <ac:picMk id="3" creationId="{53D97FA2-F4F6-E7FE-0DE7-C53F8E24A049}"/>
          </ac:picMkLst>
        </pc:picChg>
        <pc:picChg chg="add del mod">
          <ac:chgData name="Andrew Grose" userId="S::282741e@curtin.edu.au::5843da96-12e6-4438-ad0a-e8027a29f5ec" providerId="AD" clId="Web-{A337839A-85E8-1CF4-5743-8FF487BDDAD7}" dt="2022-11-23T06:09:28.482" v="50"/>
          <ac:picMkLst>
            <pc:docMk/>
            <pc:sldMk cId="3576410177" sldId="277"/>
            <ac:picMk id="4" creationId="{3313EC56-E948-3F90-A10B-C77063C796DE}"/>
          </ac:picMkLst>
        </pc:picChg>
        <pc:picChg chg="add mod">
          <ac:chgData name="Andrew Grose" userId="S::282741e@curtin.edu.au::5843da96-12e6-4438-ad0a-e8027a29f5ec" providerId="AD" clId="Web-{A337839A-85E8-1CF4-5743-8FF487BDDAD7}" dt="2022-11-23T06:19:24.764" v="85" actId="1076"/>
          <ac:picMkLst>
            <pc:docMk/>
            <pc:sldMk cId="3576410177" sldId="277"/>
            <ac:picMk id="5" creationId="{A8BF08B5-8DDF-83DD-6A23-01A96E89CC42}"/>
          </ac:picMkLst>
        </pc:picChg>
        <pc:picChg chg="add del mod">
          <ac:chgData name="Andrew Grose" userId="S::282741e@curtin.edu.au::5843da96-12e6-4438-ad0a-e8027a29f5ec" providerId="AD" clId="Web-{A337839A-85E8-1CF4-5743-8FF487BDDAD7}" dt="2022-11-23T05:47:52.681" v="37"/>
          <ac:picMkLst>
            <pc:docMk/>
            <pc:sldMk cId="3576410177" sldId="277"/>
            <ac:picMk id="5" creationId="{C4461026-47DA-DAC1-F3FD-B26D5C8600C8}"/>
          </ac:picMkLst>
        </pc:picChg>
        <pc:picChg chg="add del mod">
          <ac:chgData name="Andrew Grose" userId="S::282741e@curtin.edu.au::5843da96-12e6-4438-ad0a-e8027a29f5ec" providerId="AD" clId="Web-{A337839A-85E8-1CF4-5743-8FF487BDDAD7}" dt="2022-11-23T06:12:42.722" v="55"/>
          <ac:picMkLst>
            <pc:docMk/>
            <pc:sldMk cId="3576410177" sldId="277"/>
            <ac:picMk id="6" creationId="{6AEA610B-2040-D4B3-CE64-33D235E891AF}"/>
          </ac:picMkLst>
        </pc:picChg>
      </pc:sldChg>
    </pc:docChg>
  </pc:docChgLst>
  <pc:docChgLst>
    <pc:chgData name="Jordan Brown" userId="S::283146e@curtin.edu.au::42aeab1f-4fe4-4f04-bce1-11e8b12bfec5" providerId="AD" clId="Web-{F514A319-94CB-95F9-0AE7-F68855E995CD}"/>
    <pc:docChg chg="modSld">
      <pc:chgData name="Jordan Brown" userId="S::283146e@curtin.edu.au::42aeab1f-4fe4-4f04-bce1-11e8b12bfec5" providerId="AD" clId="Web-{F514A319-94CB-95F9-0AE7-F68855E995CD}" dt="2022-11-11T08:29:52.541" v="0" actId="1076"/>
      <pc:docMkLst>
        <pc:docMk/>
      </pc:docMkLst>
      <pc:sldChg chg="modSp">
        <pc:chgData name="Jordan Brown" userId="S::283146e@curtin.edu.au::42aeab1f-4fe4-4f04-bce1-11e8b12bfec5" providerId="AD" clId="Web-{F514A319-94CB-95F9-0AE7-F68855E995CD}" dt="2022-11-11T08:29:52.541" v="0" actId="1076"/>
        <pc:sldMkLst>
          <pc:docMk/>
          <pc:sldMk cId="2059603401" sldId="274"/>
        </pc:sldMkLst>
        <pc:picChg chg="mod">
          <ac:chgData name="Jordan Brown" userId="S::283146e@curtin.edu.au::42aeab1f-4fe4-4f04-bce1-11e8b12bfec5" providerId="AD" clId="Web-{F514A319-94CB-95F9-0AE7-F68855E995CD}" dt="2022-11-11T08:29:52.541" v="0" actId="1076"/>
          <ac:picMkLst>
            <pc:docMk/>
            <pc:sldMk cId="2059603401" sldId="274"/>
            <ac:picMk id="5" creationId="{14AB74F0-BA78-3900-D3F9-D17522DE37E1}"/>
          </ac:picMkLst>
        </pc:picChg>
      </pc:sldChg>
    </pc:docChg>
  </pc:docChgLst>
  <pc:docChgLst>
    <pc:chgData name="Jordan Brown" userId="S::283146e@curtin.edu.au::42aeab1f-4fe4-4f04-bce1-11e8b12bfec5" providerId="AD" clId="Web-{FB5DEC5A-0F22-5E82-2F72-D9C40D7C0EB7}"/>
    <pc:docChg chg="modSld">
      <pc:chgData name="Jordan Brown" userId="S::283146e@curtin.edu.au::42aeab1f-4fe4-4f04-bce1-11e8b12bfec5" providerId="AD" clId="Web-{FB5DEC5A-0F22-5E82-2F72-D9C40D7C0EB7}" dt="2022-11-28T22:59:37.766" v="467" actId="20577"/>
      <pc:docMkLst>
        <pc:docMk/>
      </pc:docMkLst>
      <pc:sldChg chg="modSp modNotes">
        <pc:chgData name="Jordan Brown" userId="S::283146e@curtin.edu.au::42aeab1f-4fe4-4f04-bce1-11e8b12bfec5" providerId="AD" clId="Web-{FB5DEC5A-0F22-5E82-2F72-D9C40D7C0EB7}" dt="2022-11-28T22:59:37.766" v="467" actId="20577"/>
        <pc:sldMkLst>
          <pc:docMk/>
          <pc:sldMk cId="3676780822" sldId="265"/>
        </pc:sldMkLst>
        <pc:spChg chg="mod">
          <ac:chgData name="Jordan Brown" userId="S::283146e@curtin.edu.au::42aeab1f-4fe4-4f04-bce1-11e8b12bfec5" providerId="AD" clId="Web-{FB5DEC5A-0F22-5E82-2F72-D9C40D7C0EB7}" dt="2022-11-28T22:59:37.766" v="467" actId="20577"/>
          <ac:spMkLst>
            <pc:docMk/>
            <pc:sldMk cId="3676780822" sldId="265"/>
            <ac:spMk id="3" creationId="{00000000-0000-0000-0000-000000000000}"/>
          </ac:spMkLst>
        </pc:spChg>
      </pc:sldChg>
      <pc:sldChg chg="modNotes">
        <pc:chgData name="Jordan Brown" userId="S::283146e@curtin.edu.au::42aeab1f-4fe4-4f04-bce1-11e8b12bfec5" providerId="AD" clId="Web-{FB5DEC5A-0F22-5E82-2F72-D9C40D7C0EB7}" dt="2022-11-28T22:15:08.243" v="312"/>
        <pc:sldMkLst>
          <pc:docMk/>
          <pc:sldMk cId="710793592" sldId="268"/>
        </pc:sldMkLst>
      </pc:sldChg>
      <pc:sldChg chg="modNotes">
        <pc:chgData name="Jordan Brown" userId="S::283146e@curtin.edu.au::42aeab1f-4fe4-4f04-bce1-11e8b12bfec5" providerId="AD" clId="Web-{FB5DEC5A-0F22-5E82-2F72-D9C40D7C0EB7}" dt="2022-11-28T22:11:27.932" v="182"/>
        <pc:sldMkLst>
          <pc:docMk/>
          <pc:sldMk cId="2059603401" sldId="274"/>
        </pc:sldMkLst>
      </pc:sldChg>
      <pc:sldChg chg="modNotes">
        <pc:chgData name="Jordan Brown" userId="S::283146e@curtin.edu.au::42aeab1f-4fe4-4f04-bce1-11e8b12bfec5" providerId="AD" clId="Web-{FB5DEC5A-0F22-5E82-2F72-D9C40D7C0EB7}" dt="2022-11-28T22:18:12.005" v="414"/>
        <pc:sldMkLst>
          <pc:docMk/>
          <pc:sldMk cId="623035128" sldId="275"/>
        </pc:sldMkLst>
      </pc:sldChg>
      <pc:sldChg chg="modNotes">
        <pc:chgData name="Jordan Brown" userId="S::283146e@curtin.edu.au::42aeab1f-4fe4-4f04-bce1-11e8b12bfec5" providerId="AD" clId="Web-{FB5DEC5A-0F22-5E82-2F72-D9C40D7C0EB7}" dt="2022-11-28T22:14:28.913" v="282"/>
        <pc:sldMkLst>
          <pc:docMk/>
          <pc:sldMk cId="2290196818" sldId="279"/>
        </pc:sldMkLst>
      </pc:sldChg>
      <pc:sldChg chg="modNotes">
        <pc:chgData name="Jordan Brown" userId="S::283146e@curtin.edu.au::42aeab1f-4fe4-4f04-bce1-11e8b12bfec5" providerId="AD" clId="Web-{FB5DEC5A-0F22-5E82-2F72-D9C40D7C0EB7}" dt="2022-11-28T22:19:59.981" v="442"/>
        <pc:sldMkLst>
          <pc:docMk/>
          <pc:sldMk cId="207819557"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507433-A8FD-4035-BDBE-CDBA828AB674}" type="datetimeFigureOut">
              <a:rPr lang="en-AU" smtClean="0"/>
              <a:t>28/11/2022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663A96-1DC3-4BF3-BC2A-673C5712A45E}" type="slidenum">
              <a:rPr lang="en-AU" smtClean="0"/>
              <a:t>‹#›</a:t>
            </a:fld>
            <a:endParaRPr lang="en-AU"/>
          </a:p>
        </p:txBody>
      </p:sp>
    </p:spTree>
    <p:extLst>
      <p:ext uri="{BB962C8B-B14F-4D97-AF65-F5344CB8AC3E}">
        <p14:creationId xmlns:p14="http://schemas.microsoft.com/office/powerpoint/2010/main" val="2987801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This presentation forms part of a submitted research paper looking at statistical analysis of large strip trials aimed at comparative experiments.</a:t>
            </a:r>
          </a:p>
          <a:p>
            <a:endParaRPr lang="en-AU"/>
          </a:p>
          <a:p>
            <a:r>
              <a:rPr lang="en-AU"/>
              <a:t>Jordan and I will each detail similar methodology both aimed at analysing data</a:t>
            </a:r>
            <a:r>
              <a:rPr lang="en-AU" baseline="0"/>
              <a:t> from </a:t>
            </a:r>
            <a:r>
              <a:rPr lang="en-AU"/>
              <a:t>on-farm</a:t>
            </a:r>
            <a:r>
              <a:rPr lang="en-AU" baseline="0"/>
              <a:t> experimentation </a:t>
            </a:r>
            <a:r>
              <a:rPr lang="en-AU"/>
              <a:t>using linear mixed models and in particular, </a:t>
            </a:r>
            <a:r>
              <a:rPr lang="en-AU" err="1"/>
              <a:t>ASReml</a:t>
            </a:r>
            <a:r>
              <a:rPr lang="en-AU"/>
              <a:t>. </a:t>
            </a:r>
            <a:endParaRPr lang="en-US"/>
          </a:p>
        </p:txBody>
      </p:sp>
      <p:sp>
        <p:nvSpPr>
          <p:cNvPr id="4" name="Slide Number Placeholder 3"/>
          <p:cNvSpPr>
            <a:spLocks noGrp="1"/>
          </p:cNvSpPr>
          <p:nvPr>
            <p:ph type="sldNum" sz="quarter" idx="10"/>
          </p:nvPr>
        </p:nvSpPr>
        <p:spPr/>
        <p:txBody>
          <a:bodyPr/>
          <a:lstStyle/>
          <a:p>
            <a:fld id="{E8663A96-1DC3-4BF3-BC2A-673C5712A45E}" type="slidenum">
              <a:rPr lang="en-AU" smtClean="0"/>
              <a:t>1</a:t>
            </a:fld>
            <a:endParaRPr lang="en-AU"/>
          </a:p>
        </p:txBody>
      </p:sp>
    </p:spTree>
    <p:extLst>
      <p:ext uri="{BB962C8B-B14F-4D97-AF65-F5344CB8AC3E}">
        <p14:creationId xmlns:p14="http://schemas.microsoft.com/office/powerpoint/2010/main" val="113535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Thanks for covering that </a:t>
            </a:r>
            <a:r>
              <a:rPr lang="en-US" err="1">
                <a:cs typeface="Calibri"/>
              </a:rPr>
              <a:t>andrew</a:t>
            </a:r>
            <a:r>
              <a:rPr lang="en-US">
                <a:cs typeface="Calibri"/>
              </a:rPr>
              <a:t>. I will now talk about the area that I spent more time on with the paper. </a:t>
            </a:r>
          </a:p>
          <a:p>
            <a:endParaRPr lang="en-US">
              <a:cs typeface="Calibri"/>
            </a:endParaRPr>
          </a:p>
          <a:p>
            <a:r>
              <a:rPr lang="en-US">
                <a:cs typeface="Calibri"/>
              </a:rPr>
              <a:t>- Clustering was used as it accounts for the potential drivers for changes in treatment effects, and therefore groups the regions according to this. </a:t>
            </a:r>
          </a:p>
          <a:p>
            <a:r>
              <a:rPr lang="en-US">
                <a:cs typeface="Calibri"/>
              </a:rPr>
              <a:t>- This therefore </a:t>
            </a:r>
            <a:endParaRPr lang="en-AU"/>
          </a:p>
        </p:txBody>
      </p:sp>
      <p:sp>
        <p:nvSpPr>
          <p:cNvPr id="4" name="Slide Number Placeholder 3"/>
          <p:cNvSpPr>
            <a:spLocks noGrp="1"/>
          </p:cNvSpPr>
          <p:nvPr>
            <p:ph type="sldNum" sz="quarter" idx="10"/>
          </p:nvPr>
        </p:nvSpPr>
        <p:spPr/>
        <p:txBody>
          <a:bodyPr/>
          <a:lstStyle/>
          <a:p>
            <a:fld id="{E8663A96-1DC3-4BF3-BC2A-673C5712A45E}" type="slidenum">
              <a:rPr lang="en-AU" smtClean="0"/>
              <a:t>10</a:t>
            </a:fld>
            <a:endParaRPr lang="en-AU"/>
          </a:p>
        </p:txBody>
      </p:sp>
    </p:spTree>
    <p:extLst>
      <p:ext uri="{BB962C8B-B14F-4D97-AF65-F5344CB8AC3E}">
        <p14:creationId xmlns:p14="http://schemas.microsoft.com/office/powerpoint/2010/main" val="2246717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Display the data to refresh you on what the terms are</a:t>
            </a:r>
          </a:p>
          <a:p>
            <a:r>
              <a:rPr lang="en-US">
                <a:cs typeface="Calibri"/>
              </a:rPr>
              <a:t>- Hopefully you can observe that there is a some clustering of the yield, as well as a gradient related to the elevation</a:t>
            </a:r>
          </a:p>
          <a:p>
            <a:r>
              <a:rPr lang="en-US">
                <a:cs typeface="Calibri"/>
              </a:rPr>
              <a:t>- We used both of these variables in the two-step clustering algorithm</a:t>
            </a:r>
            <a:endParaRPr lang="en-AU"/>
          </a:p>
        </p:txBody>
      </p:sp>
      <p:sp>
        <p:nvSpPr>
          <p:cNvPr id="4" name="Slide Number Placeholder 3"/>
          <p:cNvSpPr>
            <a:spLocks noGrp="1"/>
          </p:cNvSpPr>
          <p:nvPr>
            <p:ph type="sldNum" sz="quarter" idx="10"/>
          </p:nvPr>
        </p:nvSpPr>
        <p:spPr/>
        <p:txBody>
          <a:bodyPr/>
          <a:lstStyle/>
          <a:p>
            <a:fld id="{E8663A96-1DC3-4BF3-BC2A-673C5712A45E}" type="slidenum">
              <a:rPr lang="en-AU" smtClean="0"/>
              <a:t>11</a:t>
            </a:fld>
            <a:endParaRPr lang="en-AU"/>
          </a:p>
        </p:txBody>
      </p:sp>
    </p:spTree>
    <p:extLst>
      <p:ext uri="{BB962C8B-B14F-4D97-AF65-F5344CB8AC3E}">
        <p14:creationId xmlns:p14="http://schemas.microsoft.com/office/powerpoint/2010/main" val="1240655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The average silhouette width showed that the best two management blocks configurations were for 2 and 6 management blocks. </a:t>
            </a:r>
            <a:endParaRPr lang="en-US"/>
          </a:p>
          <a:p>
            <a:endParaRPr lang="en-US">
              <a:cs typeface="Calibri"/>
            </a:endParaRPr>
          </a:p>
          <a:p>
            <a:r>
              <a:rPr lang="en-US">
                <a:cs typeface="Calibri"/>
              </a:rPr>
              <a:t>- We decided to use 6 since this gave more information about the change of the treatment effect across the field. </a:t>
            </a:r>
          </a:p>
          <a:p>
            <a:endParaRPr lang="en-US">
              <a:cs typeface="Calibri"/>
            </a:endParaRPr>
          </a:p>
          <a:p>
            <a:endParaRPr lang="en-AU"/>
          </a:p>
        </p:txBody>
      </p:sp>
      <p:sp>
        <p:nvSpPr>
          <p:cNvPr id="4" name="Slide Number Placeholder 3"/>
          <p:cNvSpPr>
            <a:spLocks noGrp="1"/>
          </p:cNvSpPr>
          <p:nvPr>
            <p:ph type="sldNum" sz="quarter" idx="10"/>
          </p:nvPr>
        </p:nvSpPr>
        <p:spPr/>
        <p:txBody>
          <a:bodyPr/>
          <a:lstStyle/>
          <a:p>
            <a:fld id="{E8663A96-1DC3-4BF3-BC2A-673C5712A45E}" type="slidenum">
              <a:rPr lang="en-AU" smtClean="0"/>
              <a:t>12</a:t>
            </a:fld>
            <a:endParaRPr lang="en-AU"/>
          </a:p>
        </p:txBody>
      </p:sp>
    </p:spTree>
    <p:extLst>
      <p:ext uri="{BB962C8B-B14F-4D97-AF65-F5344CB8AC3E}">
        <p14:creationId xmlns:p14="http://schemas.microsoft.com/office/powerpoint/2010/main" val="935826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shows the best treatment for yield and profit across wagin. </a:t>
            </a:r>
          </a:p>
        </p:txBody>
      </p:sp>
      <p:sp>
        <p:nvSpPr>
          <p:cNvPr id="4" name="Slide Number Placeholder 3"/>
          <p:cNvSpPr>
            <a:spLocks noGrp="1"/>
          </p:cNvSpPr>
          <p:nvPr>
            <p:ph type="sldNum" sz="quarter" idx="5"/>
          </p:nvPr>
        </p:nvSpPr>
        <p:spPr/>
        <p:txBody>
          <a:bodyPr/>
          <a:lstStyle/>
          <a:p>
            <a:fld id="{E8663A96-1DC3-4BF3-BC2A-673C5712A45E}" type="slidenum">
              <a:rPr lang="en-AU" smtClean="0"/>
              <a:t>14</a:t>
            </a:fld>
            <a:endParaRPr lang="en-AU"/>
          </a:p>
        </p:txBody>
      </p:sp>
    </p:spTree>
    <p:extLst>
      <p:ext uri="{BB962C8B-B14F-4D97-AF65-F5344CB8AC3E}">
        <p14:creationId xmlns:p14="http://schemas.microsoft.com/office/powerpoint/2010/main" val="951578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decided on fitting the following model: </a:t>
            </a:r>
          </a:p>
          <a:p>
            <a:endParaRPr lang="en-US">
              <a:cs typeface="Calibri"/>
            </a:endParaRPr>
          </a:p>
          <a:p>
            <a:r>
              <a:rPr lang="en-US">
                <a:cs typeface="Calibri"/>
              </a:rPr>
              <a:t>- For the fixed term, we have </a:t>
            </a:r>
            <a:r>
              <a:rPr lang="en-US" err="1">
                <a:cs typeface="Calibri"/>
              </a:rPr>
              <a:t>SubEnv</a:t>
            </a:r>
          </a:p>
          <a:p>
            <a:r>
              <a:rPr lang="en-US">
                <a:cs typeface="Calibri"/>
              </a:rPr>
              <a:t>- For the random term, we have </a:t>
            </a:r>
            <a:r>
              <a:rPr lang="en-US" err="1">
                <a:cs typeface="Calibri"/>
              </a:rPr>
              <a:t>diag</a:t>
            </a:r>
            <a:r>
              <a:rPr lang="en-US">
                <a:cs typeface="Calibri"/>
              </a:rPr>
              <a:t>(</a:t>
            </a:r>
            <a:r>
              <a:rPr lang="en-US" err="1">
                <a:cs typeface="Calibri"/>
              </a:rPr>
              <a:t>SubEnv</a:t>
            </a:r>
            <a:r>
              <a:rPr lang="en-US">
                <a:cs typeface="Calibri"/>
              </a:rPr>
              <a:t>):Treatment. The replicate effect was not included since</a:t>
            </a:r>
          </a:p>
          <a:p>
            <a:r>
              <a:rPr lang="en-US">
                <a:cs typeface="Calibri"/>
              </a:rPr>
              <a:t>- For the Residual term, we have ~ </a:t>
            </a:r>
            <a:r>
              <a:rPr lang="en-US" err="1">
                <a:cs typeface="Calibri"/>
              </a:rPr>
              <a:t>dsum</a:t>
            </a:r>
            <a:r>
              <a:rPr lang="en-US">
                <a:cs typeface="Calibri"/>
              </a:rPr>
              <a:t>( ~ </a:t>
            </a:r>
            <a:r>
              <a:rPr lang="en-US" err="1">
                <a:cs typeface="Calibri"/>
              </a:rPr>
              <a:t>agau</a:t>
            </a:r>
            <a:r>
              <a:rPr lang="en-US">
                <a:cs typeface="Calibri"/>
              </a:rPr>
              <a:t>(X, Y)|</a:t>
            </a:r>
            <a:r>
              <a:rPr lang="en-US" err="1">
                <a:cs typeface="Calibri"/>
              </a:rPr>
              <a:t>SubEnv</a:t>
            </a:r>
            <a:r>
              <a:rPr lang="en-US">
                <a:cs typeface="Calibri"/>
              </a:rPr>
              <a:t>)</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8663A96-1DC3-4BF3-BC2A-673C5712A45E}" type="slidenum">
              <a:rPr lang="en-AU" smtClean="0"/>
              <a:t>15</a:t>
            </a:fld>
            <a:endParaRPr lang="en-AU"/>
          </a:p>
        </p:txBody>
      </p:sp>
    </p:spTree>
    <p:extLst>
      <p:ext uri="{BB962C8B-B14F-4D97-AF65-F5344CB8AC3E}">
        <p14:creationId xmlns:p14="http://schemas.microsoft.com/office/powerpoint/2010/main" val="98693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Selecting the Spatial Covariates is obviously very important for this methodology. They should be selected based on the knowledge of how those covariates may effect the treatment effects. For example, in this case we want to find the covariates that cause phosphorous application to different effects for the different levels. </a:t>
            </a:r>
            <a:endParaRPr lang="en-AU"/>
          </a:p>
        </p:txBody>
      </p:sp>
      <p:sp>
        <p:nvSpPr>
          <p:cNvPr id="4" name="Slide Number Placeholder 3"/>
          <p:cNvSpPr>
            <a:spLocks noGrp="1"/>
          </p:cNvSpPr>
          <p:nvPr>
            <p:ph type="sldNum" sz="quarter" idx="10"/>
          </p:nvPr>
        </p:nvSpPr>
        <p:spPr/>
        <p:txBody>
          <a:bodyPr/>
          <a:lstStyle/>
          <a:p>
            <a:fld id="{E8663A96-1DC3-4BF3-BC2A-673C5712A45E}" type="slidenum">
              <a:rPr lang="en-AU" smtClean="0"/>
              <a:t>16</a:t>
            </a:fld>
            <a:endParaRPr lang="en-AU"/>
          </a:p>
        </p:txBody>
      </p:sp>
    </p:spTree>
    <p:extLst>
      <p:ext uri="{BB962C8B-B14F-4D97-AF65-F5344CB8AC3E}">
        <p14:creationId xmlns:p14="http://schemas.microsoft.com/office/powerpoint/2010/main" val="2136889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conclusion, our paper has achieved the following outcomes: </a:t>
            </a:r>
            <a:endParaRPr lang="en-AU"/>
          </a:p>
        </p:txBody>
      </p:sp>
      <p:sp>
        <p:nvSpPr>
          <p:cNvPr id="4" name="Slide Number Placeholder 3"/>
          <p:cNvSpPr>
            <a:spLocks noGrp="1"/>
          </p:cNvSpPr>
          <p:nvPr>
            <p:ph type="sldNum" sz="quarter" idx="10"/>
          </p:nvPr>
        </p:nvSpPr>
        <p:spPr/>
        <p:txBody>
          <a:bodyPr/>
          <a:lstStyle/>
          <a:p>
            <a:fld id="{E8663A96-1DC3-4BF3-BC2A-673C5712A45E}" type="slidenum">
              <a:rPr lang="en-AU" smtClean="0"/>
              <a:t>17</a:t>
            </a:fld>
            <a:endParaRPr lang="en-AU"/>
          </a:p>
        </p:txBody>
      </p:sp>
    </p:spTree>
    <p:extLst>
      <p:ext uri="{BB962C8B-B14F-4D97-AF65-F5344CB8AC3E}">
        <p14:creationId xmlns:p14="http://schemas.microsoft.com/office/powerpoint/2010/main" val="3114973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structure of the presentation will follow with a brief introduction to the problem where we </a:t>
            </a:r>
            <a:r>
              <a:rPr lang="en-US" err="1"/>
              <a:t>summarise</a:t>
            </a:r>
            <a:r>
              <a:rPr lang="en-US"/>
              <a:t> the main aims of the proposed methodology. This will be followed then by an overview of the data which is used as a motivating example.</a:t>
            </a:r>
          </a:p>
          <a:p>
            <a:r>
              <a:rPr lang="en-US"/>
              <a:t>Then we will go into more detail regarding two approaches; that is the regular-grid partitioning which will be demonstrated by myself, as well as the two-step clustering approach which will be covered by Jordan.</a:t>
            </a:r>
          </a:p>
        </p:txBody>
      </p:sp>
      <p:sp>
        <p:nvSpPr>
          <p:cNvPr id="4" name="Slide Number Placeholder 3"/>
          <p:cNvSpPr>
            <a:spLocks noGrp="1"/>
          </p:cNvSpPr>
          <p:nvPr>
            <p:ph type="sldNum" sz="quarter" idx="5"/>
          </p:nvPr>
        </p:nvSpPr>
        <p:spPr/>
        <p:txBody>
          <a:bodyPr/>
          <a:lstStyle/>
          <a:p>
            <a:fld id="{E8663A96-1DC3-4BF3-BC2A-673C5712A45E}" type="slidenum">
              <a:rPr lang="en-AU" smtClean="0"/>
              <a:t>2</a:t>
            </a:fld>
            <a:endParaRPr lang="en-AU"/>
          </a:p>
        </p:txBody>
      </p:sp>
    </p:spTree>
    <p:extLst>
      <p:ext uri="{BB962C8B-B14F-4D97-AF65-F5344CB8AC3E}">
        <p14:creationId xmlns:p14="http://schemas.microsoft.com/office/powerpoint/2010/main" val="1686297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main aim here</a:t>
            </a:r>
            <a:r>
              <a:rPr lang="en-US" baseline="0"/>
              <a:t> </a:t>
            </a:r>
            <a:r>
              <a:rPr lang="en-US"/>
              <a:t>is to </a:t>
            </a:r>
            <a:r>
              <a:rPr lang="en-US" err="1"/>
              <a:t>analyse</a:t>
            </a:r>
            <a:r>
              <a:rPr lang="en-US"/>
              <a:t> large</a:t>
            </a:r>
            <a:r>
              <a:rPr lang="en-US" baseline="0"/>
              <a:t> </a:t>
            </a:r>
            <a:r>
              <a:rPr lang="en-US"/>
              <a:t>strip trials</a:t>
            </a:r>
            <a:r>
              <a:rPr lang="en-US" baseline="0"/>
              <a:t> </a:t>
            </a:r>
            <a:r>
              <a:rPr lang="en-US"/>
              <a:t>where the treatments are categorical. Our goal is to be able to demonstrate to farmers whether the treatment effect varies or not.</a:t>
            </a:r>
            <a:r>
              <a:rPr lang="en-US" baseline="0"/>
              <a:t> </a:t>
            </a:r>
            <a:r>
              <a:rPr lang="en-US"/>
              <a:t>Should this treatment effect vary spatially, then the secondary goal is to try to explain why it may be varying. Ultimately, we want to give farmers a recommendation for their entire paddock, but also give them an understanding of the performance of each treatment. </a:t>
            </a:r>
          </a:p>
          <a:p>
            <a:r>
              <a:rPr lang="en-US"/>
              <a:t>This leads us to established methodology</a:t>
            </a:r>
            <a:r>
              <a:rPr lang="en-US" baseline="0"/>
              <a:t> such as</a:t>
            </a:r>
            <a:r>
              <a:rPr lang="en-US"/>
              <a:t> Geographically Weighted Regression (GWR) which in recent literature, has been applied to on-farm experimentation in a number of ways. GWR can be especially effective at producing optimum treatment maps for a given set of quantitative treatments such as in Rakshit et al. You will find that we demonstrate our results from the proposed methodology in a similar manner. Now in the case of GWR, a systematic design in most instances can be beneficial in producing an optimal prescription map. This leads to the question of whether or not the design should be </a:t>
            </a:r>
            <a:r>
              <a:rPr lang="en-US" err="1"/>
              <a:t>randomised</a:t>
            </a:r>
            <a:r>
              <a:rPr lang="en-US"/>
              <a:t> or systematic?</a:t>
            </a:r>
            <a:r>
              <a:rPr lang="en-US" baseline="0"/>
              <a:t> However that is a story for another time.</a:t>
            </a:r>
            <a:endParaRPr lang="en-GB"/>
          </a:p>
        </p:txBody>
      </p:sp>
      <p:sp>
        <p:nvSpPr>
          <p:cNvPr id="4" name="Slide Number Placeholder 3"/>
          <p:cNvSpPr>
            <a:spLocks noGrp="1"/>
          </p:cNvSpPr>
          <p:nvPr>
            <p:ph type="sldNum" sz="quarter" idx="5"/>
          </p:nvPr>
        </p:nvSpPr>
        <p:spPr/>
        <p:txBody>
          <a:bodyPr/>
          <a:lstStyle/>
          <a:p>
            <a:fld id="{E8663A96-1DC3-4BF3-BC2A-673C5712A45E}" type="slidenum">
              <a:rPr lang="en-AU" smtClean="0"/>
              <a:t>3</a:t>
            </a:fld>
            <a:endParaRPr lang="en-AU"/>
          </a:p>
        </p:txBody>
      </p:sp>
    </p:spTree>
    <p:extLst>
      <p:ext uri="{BB962C8B-B14F-4D97-AF65-F5344CB8AC3E}">
        <p14:creationId xmlns:p14="http://schemas.microsoft.com/office/powerpoint/2010/main" val="4160094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demonstrate our methodology on a motivating example taken from one of five on-farm experiments looking at phosphorous application. </a:t>
            </a:r>
          </a:p>
          <a:p>
            <a:r>
              <a:rPr lang="en-US"/>
              <a:t>There are three treatments; representing half, standard or double - the recommended rate. </a:t>
            </a:r>
          </a:p>
          <a:p>
            <a:r>
              <a:rPr lang="en-US"/>
              <a:t>Each of these treatments were </a:t>
            </a:r>
            <a:r>
              <a:rPr lang="en-US" err="1"/>
              <a:t>randomised</a:t>
            </a:r>
            <a:r>
              <a:rPr lang="en-US"/>
              <a:t> across 4 replicates equaling 12 strips in total. </a:t>
            </a:r>
          </a:p>
          <a:p>
            <a:r>
              <a:rPr lang="en-US"/>
              <a:t>This</a:t>
            </a:r>
            <a:r>
              <a:rPr lang="en-US" baseline="0"/>
              <a:t> particular</a:t>
            </a:r>
            <a:r>
              <a:rPr lang="en-US"/>
              <a:t> trial in-particular covered approximately 3 hectares.</a:t>
            </a:r>
          </a:p>
        </p:txBody>
      </p:sp>
      <p:sp>
        <p:nvSpPr>
          <p:cNvPr id="4" name="Slide Number Placeholder 3"/>
          <p:cNvSpPr>
            <a:spLocks noGrp="1"/>
          </p:cNvSpPr>
          <p:nvPr>
            <p:ph type="sldNum" sz="quarter" idx="5"/>
          </p:nvPr>
        </p:nvSpPr>
        <p:spPr/>
        <p:txBody>
          <a:bodyPr/>
          <a:lstStyle/>
          <a:p>
            <a:fld id="{E8663A96-1DC3-4BF3-BC2A-673C5712A45E}" type="slidenum">
              <a:rPr lang="en-AU" smtClean="0"/>
              <a:t>4</a:t>
            </a:fld>
            <a:endParaRPr lang="en-AU"/>
          </a:p>
        </p:txBody>
      </p:sp>
    </p:spTree>
    <p:extLst>
      <p:ext uri="{BB962C8B-B14F-4D97-AF65-F5344CB8AC3E}">
        <p14:creationId xmlns:p14="http://schemas.microsoft.com/office/powerpoint/2010/main" val="423844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reasonable to assume that large-strip trials are more susceptible to greater spatial variability given the sheer size of the trial compared to traditional small-plot trials. </a:t>
            </a:r>
          </a:p>
          <a:p>
            <a:r>
              <a:rPr lang="en-US"/>
              <a:t>Therefore, by partitioning the trial into homogenous areas or, what we can refer to as, management blocks, allows for lesser spatial variability within each block. We explore this idea in a number of configurations to demonstrate whether there may be an “optimal” configuration that best describes the spatially varying treatment effect.  </a:t>
            </a:r>
            <a:endParaRPr lang="en-GB"/>
          </a:p>
          <a:p>
            <a:r>
              <a:rPr lang="en-US"/>
              <a:t>In terms of the modelling component of the linear mixed</a:t>
            </a:r>
            <a:r>
              <a:rPr lang="en-US" baseline="0"/>
              <a:t> model</a:t>
            </a:r>
            <a:r>
              <a:rPr lang="en-US"/>
              <a:t>, these management blocks </a:t>
            </a:r>
            <a:r>
              <a:rPr lang="en-AU"/>
              <a:t>were appropriately accounted for.</a:t>
            </a:r>
            <a:endParaRPr lang="en-GB"/>
          </a:p>
          <a:p>
            <a:r>
              <a:rPr lang="en-US"/>
              <a:t>We will now demonstrate how we go about partitioning the data which is originally expressed as spatial points to a “regular grid”. </a:t>
            </a:r>
            <a:endParaRPr lang="en-GB"/>
          </a:p>
        </p:txBody>
      </p:sp>
      <p:sp>
        <p:nvSpPr>
          <p:cNvPr id="4" name="Slide Number Placeholder 3"/>
          <p:cNvSpPr>
            <a:spLocks noGrp="1"/>
          </p:cNvSpPr>
          <p:nvPr>
            <p:ph type="sldNum" sz="quarter" idx="5"/>
          </p:nvPr>
        </p:nvSpPr>
        <p:spPr/>
        <p:txBody>
          <a:bodyPr/>
          <a:lstStyle/>
          <a:p>
            <a:fld id="{E8663A96-1DC3-4BF3-BC2A-673C5712A45E}" type="slidenum">
              <a:rPr lang="en-AU" smtClean="0"/>
              <a:t>5</a:t>
            </a:fld>
            <a:endParaRPr lang="en-AU"/>
          </a:p>
        </p:txBody>
      </p:sp>
    </p:spTree>
    <p:extLst>
      <p:ext uri="{BB962C8B-B14F-4D97-AF65-F5344CB8AC3E}">
        <p14:creationId xmlns:p14="http://schemas.microsoft.com/office/powerpoint/2010/main" val="2470124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Traditionally, most small-plot field trials are designed in a way in which plots are spread across rows and/or ranges. As a result a lot of the techniques, in-particular using linear mixed models, that are inherently designed around the idea that the data follows this ``grid".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 small plot trials its</a:t>
            </a:r>
            <a:r>
              <a:rPr lang="en-US" baseline="0"/>
              <a:t> common </a:t>
            </a:r>
            <a:r>
              <a:rPr lang="en-US"/>
              <a:t>to fit separable first order autoregressive processes to the variance structure of the plot errors. This,</a:t>
            </a:r>
            <a:r>
              <a:rPr lang="en-US" baseline="0"/>
              <a:t> </a:t>
            </a:r>
            <a:r>
              <a:rPr lang="en-US"/>
              <a:t>combined with diagnostics such as the sample </a:t>
            </a:r>
            <a:r>
              <a:rPr lang="en-US" err="1"/>
              <a:t>variogram</a:t>
            </a:r>
            <a:r>
              <a:rPr lang="en-US"/>
              <a:t>, along with the use of an appropriate polynomial term</a:t>
            </a:r>
            <a:r>
              <a:rPr lang="en-US" baseline="0"/>
              <a:t> </a:t>
            </a:r>
            <a:r>
              <a:rPr lang="en-US"/>
              <a:t>assists in accounting for local trend.</a:t>
            </a:r>
          </a:p>
          <a:p>
            <a:r>
              <a:rPr lang="en-US"/>
              <a:t>For example, the yield monitor data here, records data in 2 second intervals. In a sense we can think of the autoregressive component of the model capturing the regular time intervals</a:t>
            </a:r>
            <a:r>
              <a:rPr lang="en-US" baseline="0"/>
              <a:t> as opposed to just space.</a:t>
            </a:r>
            <a:endParaRPr lang="en-US">
              <a:cs typeface="Calibri"/>
            </a:endParaRPr>
          </a:p>
          <a:p>
            <a:r>
              <a:rPr lang="en-US"/>
              <a:t>It may be useful to convert spatial data (such as this) to an evenly spaced grid in order to use such techniques. </a:t>
            </a:r>
            <a:endParaRPr lang="en-US">
              <a:cs typeface="Calibri"/>
            </a:endParaRPr>
          </a:p>
        </p:txBody>
      </p:sp>
      <p:sp>
        <p:nvSpPr>
          <p:cNvPr id="4" name="Slide Number Placeholder 3"/>
          <p:cNvSpPr>
            <a:spLocks noGrp="1"/>
          </p:cNvSpPr>
          <p:nvPr>
            <p:ph type="sldNum" sz="quarter" idx="5"/>
          </p:nvPr>
        </p:nvSpPr>
        <p:spPr/>
        <p:txBody>
          <a:bodyPr/>
          <a:lstStyle/>
          <a:p>
            <a:fld id="{E8663A96-1DC3-4BF3-BC2A-673C5712A45E}" type="slidenum">
              <a:rPr lang="en-AU" smtClean="0"/>
              <a:t>6</a:t>
            </a:fld>
            <a:endParaRPr lang="en-AU"/>
          </a:p>
        </p:txBody>
      </p:sp>
    </p:spTree>
    <p:extLst>
      <p:ext uri="{BB962C8B-B14F-4D97-AF65-F5344CB8AC3E}">
        <p14:creationId xmlns:p14="http://schemas.microsoft.com/office/powerpoint/2010/main" val="2115643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translate it</a:t>
            </a:r>
            <a:r>
              <a:rPr lang="en-US" baseline="0"/>
              <a:t> </a:t>
            </a:r>
            <a:r>
              <a:rPr lang="en-US"/>
              <a:t>into a regular grid we use nearest </a:t>
            </a:r>
            <a:r>
              <a:rPr lang="en-US" err="1"/>
              <a:t>neighbour</a:t>
            </a:r>
            <a:r>
              <a:rPr lang="en-US"/>
              <a:t> gridding. </a:t>
            </a:r>
          </a:p>
          <a:p>
            <a:r>
              <a:rPr lang="en-US"/>
              <a:t>This can be done in either of two ways; with and without interpolation. </a:t>
            </a:r>
          </a:p>
          <a:p>
            <a:r>
              <a:rPr lang="en-US"/>
              <a:t>In order to limit the influence of the griding process on the final results we chose to do it without any imputation or interpolation.  </a:t>
            </a:r>
          </a:p>
          <a:p>
            <a:r>
              <a:rPr lang="en-US"/>
              <a:t>  </a:t>
            </a:r>
            <a:endParaRPr lang="en-GB"/>
          </a:p>
        </p:txBody>
      </p:sp>
      <p:sp>
        <p:nvSpPr>
          <p:cNvPr id="4" name="Slide Number Placeholder 3"/>
          <p:cNvSpPr>
            <a:spLocks noGrp="1"/>
          </p:cNvSpPr>
          <p:nvPr>
            <p:ph type="sldNum" sz="quarter" idx="5"/>
          </p:nvPr>
        </p:nvSpPr>
        <p:spPr/>
        <p:txBody>
          <a:bodyPr/>
          <a:lstStyle/>
          <a:p>
            <a:fld id="{E8663A96-1DC3-4BF3-BC2A-673C5712A45E}" type="slidenum">
              <a:rPr lang="en-AU" smtClean="0"/>
              <a:t>7</a:t>
            </a:fld>
            <a:endParaRPr lang="en-AU"/>
          </a:p>
        </p:txBody>
      </p:sp>
    </p:spTree>
    <p:extLst>
      <p:ext uri="{BB962C8B-B14F-4D97-AF65-F5344CB8AC3E}">
        <p14:creationId xmlns:p14="http://schemas.microsoft.com/office/powerpoint/2010/main" val="1543618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an example of the results achieved using different configurations for the dataset from </a:t>
            </a:r>
            <a:r>
              <a:rPr lang="en-US" err="1"/>
              <a:t>Wagin</a:t>
            </a:r>
            <a:r>
              <a:rPr lang="en-US"/>
              <a:t>. </a:t>
            </a:r>
          </a:p>
          <a:p>
            <a:r>
              <a:rPr lang="en-US"/>
              <a:t>In our motivating examples, we looked at configurations with either one or two columns given the restraints of replications being only four. </a:t>
            </a:r>
          </a:p>
          <a:p>
            <a:r>
              <a:rPr lang="en-US"/>
              <a:t>In particular, we used the Mean Predicted Error Variance as a possible measure of whether a configuration may be best suited for a given dataset. We also used AIC and BIC. </a:t>
            </a:r>
          </a:p>
          <a:p>
            <a:r>
              <a:rPr lang="en-US"/>
              <a:t>We found that there exists an ideal range; too few management blocks do not adequately capture the spatial variation in treatment effect. Too many management blocks opens the possibility for overfitting and unreliable estimates. </a:t>
            </a:r>
            <a:endParaRPr lang="en-GB"/>
          </a:p>
        </p:txBody>
      </p:sp>
      <p:sp>
        <p:nvSpPr>
          <p:cNvPr id="4" name="Slide Number Placeholder 3"/>
          <p:cNvSpPr>
            <a:spLocks noGrp="1"/>
          </p:cNvSpPr>
          <p:nvPr>
            <p:ph type="sldNum" sz="quarter" idx="5"/>
          </p:nvPr>
        </p:nvSpPr>
        <p:spPr/>
        <p:txBody>
          <a:bodyPr/>
          <a:lstStyle/>
          <a:p>
            <a:fld id="{E8663A96-1DC3-4BF3-BC2A-673C5712A45E}" type="slidenum">
              <a:rPr lang="en-AU" smtClean="0"/>
              <a:t>8</a:t>
            </a:fld>
            <a:endParaRPr lang="en-AU"/>
          </a:p>
        </p:txBody>
      </p:sp>
    </p:spTree>
    <p:extLst>
      <p:ext uri="{BB962C8B-B14F-4D97-AF65-F5344CB8AC3E}">
        <p14:creationId xmlns:p14="http://schemas.microsoft.com/office/powerpoint/2010/main" val="3203812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have also chosen to include here an example of the results of a GWR quadratic model where the phosphorous rates are quantitative. </a:t>
            </a:r>
          </a:p>
          <a:p>
            <a:r>
              <a:rPr lang="en-US"/>
              <a:t>This was an interesting result considering the optimal P rate for the Yield is similar to our methodology in which it is treated as categorical. </a:t>
            </a:r>
          </a:p>
          <a:p>
            <a:r>
              <a:rPr lang="en-US"/>
              <a:t>In the next few slides Jordan will introduce a modification to this methodology where we ultimately look at optimal rates for yield (t/ha) as well as profit ($/ha).  </a:t>
            </a:r>
          </a:p>
        </p:txBody>
      </p:sp>
      <p:sp>
        <p:nvSpPr>
          <p:cNvPr id="4" name="Slide Number Placeholder 3"/>
          <p:cNvSpPr>
            <a:spLocks noGrp="1"/>
          </p:cNvSpPr>
          <p:nvPr>
            <p:ph type="sldNum" sz="quarter" idx="5"/>
          </p:nvPr>
        </p:nvSpPr>
        <p:spPr/>
        <p:txBody>
          <a:bodyPr/>
          <a:lstStyle/>
          <a:p>
            <a:fld id="{E8663A96-1DC3-4BF3-BC2A-673C5712A45E}" type="slidenum">
              <a:rPr lang="en-AU" smtClean="0"/>
              <a:t>9</a:t>
            </a:fld>
            <a:endParaRPr lang="en-AU"/>
          </a:p>
        </p:txBody>
      </p:sp>
    </p:spTree>
    <p:extLst>
      <p:ext uri="{BB962C8B-B14F-4D97-AF65-F5344CB8AC3E}">
        <p14:creationId xmlns:p14="http://schemas.microsoft.com/office/powerpoint/2010/main" val="822479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A130CF9-AFCA-44AD-875C-2CBB20445B88}" type="datetimeFigureOut">
              <a:rPr lang="en-AU" smtClean="0"/>
              <a:t>28/11/2022</a:t>
            </a:fld>
            <a:endParaRPr lang="en-AU"/>
          </a:p>
        </p:txBody>
      </p:sp>
      <p:sp>
        <p:nvSpPr>
          <p:cNvPr id="5" name="Footer Placeholder 4"/>
          <p:cNvSpPr>
            <a:spLocks noGrp="1"/>
          </p:cNvSpPr>
          <p:nvPr>
            <p:ph type="ftr" sz="quarter" idx="11"/>
          </p:nvPr>
        </p:nvSpPr>
        <p:spPr/>
        <p:txBody>
          <a:bodyPr/>
          <a:lstStyle/>
          <a:p>
            <a:endParaRPr lang="en-AU"/>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D7151F5-4379-4FBE-9D11-9BCF7CCC3C11}" type="slidenum">
              <a:rPr lang="en-AU" smtClean="0"/>
              <a:t>‹#›</a:t>
            </a:fld>
            <a:endParaRPr lang="en-AU"/>
          </a:p>
        </p:txBody>
      </p:sp>
    </p:spTree>
    <p:extLst>
      <p:ext uri="{BB962C8B-B14F-4D97-AF65-F5344CB8AC3E}">
        <p14:creationId xmlns:p14="http://schemas.microsoft.com/office/powerpoint/2010/main" val="3380380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130CF9-AFCA-44AD-875C-2CBB20445B88}" type="datetimeFigureOut">
              <a:rPr lang="en-AU" smtClean="0"/>
              <a:t>28/11/2022</a:t>
            </a:fld>
            <a:endParaRPr lang="en-AU"/>
          </a:p>
        </p:txBody>
      </p:sp>
      <p:sp>
        <p:nvSpPr>
          <p:cNvPr id="5" name="Footer Placeholder 4"/>
          <p:cNvSpPr>
            <a:spLocks noGrp="1"/>
          </p:cNvSpPr>
          <p:nvPr>
            <p:ph type="ftr" sz="quarter" idx="11"/>
          </p:nvPr>
        </p:nvSpPr>
        <p:spPr/>
        <p:txBody>
          <a:bodyPr/>
          <a:lstStyle/>
          <a:p>
            <a:endParaRPr lang="en-AU"/>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7151F5-4379-4FBE-9D11-9BCF7CCC3C11}" type="slidenum">
              <a:rPr lang="en-AU" smtClean="0"/>
              <a:t>‹#›</a:t>
            </a:fld>
            <a:endParaRPr lang="en-AU"/>
          </a:p>
        </p:txBody>
      </p:sp>
    </p:spTree>
    <p:extLst>
      <p:ext uri="{BB962C8B-B14F-4D97-AF65-F5344CB8AC3E}">
        <p14:creationId xmlns:p14="http://schemas.microsoft.com/office/powerpoint/2010/main" val="526564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130CF9-AFCA-44AD-875C-2CBB20445B88}" type="datetimeFigureOut">
              <a:rPr lang="en-AU" smtClean="0"/>
              <a:t>28/11/2022</a:t>
            </a:fld>
            <a:endParaRPr lang="en-AU"/>
          </a:p>
        </p:txBody>
      </p:sp>
      <p:sp>
        <p:nvSpPr>
          <p:cNvPr id="5" name="Footer Placeholder 4"/>
          <p:cNvSpPr>
            <a:spLocks noGrp="1"/>
          </p:cNvSpPr>
          <p:nvPr>
            <p:ph type="ftr" sz="quarter" idx="11"/>
          </p:nvPr>
        </p:nvSpPr>
        <p:spPr/>
        <p:txBody>
          <a:bodyPr/>
          <a:lstStyle/>
          <a:p>
            <a:endParaRPr lang="en-AU"/>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7151F5-4379-4FBE-9D11-9BCF7CCC3C11}" type="slidenum">
              <a:rPr lang="en-AU" smtClean="0"/>
              <a:t>‹#›</a:t>
            </a:fld>
            <a:endParaRPr lang="en-AU"/>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979292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A130CF9-AFCA-44AD-875C-2CBB20445B88}" type="datetimeFigureOut">
              <a:rPr lang="en-AU" smtClean="0"/>
              <a:t>28/11/2022</a:t>
            </a:fld>
            <a:endParaRPr lang="en-AU"/>
          </a:p>
        </p:txBody>
      </p:sp>
      <p:sp>
        <p:nvSpPr>
          <p:cNvPr id="6" name="Footer Placeholder 5"/>
          <p:cNvSpPr>
            <a:spLocks noGrp="1"/>
          </p:cNvSpPr>
          <p:nvPr>
            <p:ph type="ftr" sz="quarter" idx="11"/>
          </p:nvPr>
        </p:nvSpPr>
        <p:spPr/>
        <p:txBody>
          <a:bodyPr/>
          <a:lstStyle/>
          <a:p>
            <a:endParaRPr lang="en-AU"/>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7151F5-4379-4FBE-9D11-9BCF7CCC3C11}" type="slidenum">
              <a:rPr lang="en-AU" smtClean="0"/>
              <a:t>‹#›</a:t>
            </a:fld>
            <a:endParaRPr lang="en-AU"/>
          </a:p>
        </p:txBody>
      </p:sp>
    </p:spTree>
    <p:extLst>
      <p:ext uri="{BB962C8B-B14F-4D97-AF65-F5344CB8AC3E}">
        <p14:creationId xmlns:p14="http://schemas.microsoft.com/office/powerpoint/2010/main" val="1027357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A130CF9-AFCA-44AD-875C-2CBB20445B88}" type="datetimeFigureOut">
              <a:rPr lang="en-AU" smtClean="0"/>
              <a:t>28/11/2022</a:t>
            </a:fld>
            <a:endParaRPr lang="en-AU"/>
          </a:p>
        </p:txBody>
      </p:sp>
      <p:sp>
        <p:nvSpPr>
          <p:cNvPr id="6" name="Footer Placeholder 5"/>
          <p:cNvSpPr>
            <a:spLocks noGrp="1"/>
          </p:cNvSpPr>
          <p:nvPr>
            <p:ph type="ftr" sz="quarter" idx="11"/>
          </p:nvPr>
        </p:nvSpPr>
        <p:spPr/>
        <p:txBody>
          <a:bodyPr/>
          <a:lstStyle/>
          <a:p>
            <a:endParaRPr lang="en-AU"/>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7151F5-4379-4FBE-9D11-9BCF7CCC3C11}" type="slidenum">
              <a:rPr lang="en-AU" smtClean="0"/>
              <a:t>‹#›</a:t>
            </a:fld>
            <a:endParaRPr lang="en-AU"/>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355110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A130CF9-AFCA-44AD-875C-2CBB20445B88}" type="datetimeFigureOut">
              <a:rPr lang="en-AU" smtClean="0"/>
              <a:t>28/11/2022</a:t>
            </a:fld>
            <a:endParaRPr lang="en-AU"/>
          </a:p>
        </p:txBody>
      </p:sp>
      <p:sp>
        <p:nvSpPr>
          <p:cNvPr id="6" name="Footer Placeholder 5"/>
          <p:cNvSpPr>
            <a:spLocks noGrp="1"/>
          </p:cNvSpPr>
          <p:nvPr>
            <p:ph type="ftr" sz="quarter" idx="11"/>
          </p:nvPr>
        </p:nvSpPr>
        <p:spPr/>
        <p:txBody>
          <a:bodyPr/>
          <a:lstStyle/>
          <a:p>
            <a:endParaRPr lang="en-AU"/>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7151F5-4379-4FBE-9D11-9BCF7CCC3C11}" type="slidenum">
              <a:rPr lang="en-AU" smtClean="0"/>
              <a:t>‹#›</a:t>
            </a:fld>
            <a:endParaRPr lang="en-AU"/>
          </a:p>
        </p:txBody>
      </p:sp>
    </p:spTree>
    <p:extLst>
      <p:ext uri="{BB962C8B-B14F-4D97-AF65-F5344CB8AC3E}">
        <p14:creationId xmlns:p14="http://schemas.microsoft.com/office/powerpoint/2010/main" val="27025790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130CF9-AFCA-44AD-875C-2CBB20445B88}" type="datetimeFigureOut">
              <a:rPr lang="en-AU" smtClean="0"/>
              <a:t>28/11/2022</a:t>
            </a:fld>
            <a:endParaRPr lang="en-AU"/>
          </a:p>
        </p:txBody>
      </p:sp>
      <p:sp>
        <p:nvSpPr>
          <p:cNvPr id="5" name="Footer Placeholder 4"/>
          <p:cNvSpPr>
            <a:spLocks noGrp="1"/>
          </p:cNvSpPr>
          <p:nvPr>
            <p:ph type="ftr" sz="quarter" idx="11"/>
          </p:nvPr>
        </p:nvSpPr>
        <p:spPr/>
        <p:txBody>
          <a:bodyPr/>
          <a:lstStyle/>
          <a:p>
            <a:endParaRPr lang="en-AU"/>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7151F5-4379-4FBE-9D11-9BCF7CCC3C11}" type="slidenum">
              <a:rPr lang="en-AU" smtClean="0"/>
              <a:t>‹#›</a:t>
            </a:fld>
            <a:endParaRPr lang="en-AU"/>
          </a:p>
        </p:txBody>
      </p:sp>
    </p:spTree>
    <p:extLst>
      <p:ext uri="{BB962C8B-B14F-4D97-AF65-F5344CB8AC3E}">
        <p14:creationId xmlns:p14="http://schemas.microsoft.com/office/powerpoint/2010/main" val="2712700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130CF9-AFCA-44AD-875C-2CBB20445B88}" type="datetimeFigureOut">
              <a:rPr lang="en-AU" smtClean="0"/>
              <a:t>28/11/2022</a:t>
            </a:fld>
            <a:endParaRPr lang="en-AU"/>
          </a:p>
        </p:txBody>
      </p:sp>
      <p:sp>
        <p:nvSpPr>
          <p:cNvPr id="5" name="Footer Placeholder 4"/>
          <p:cNvSpPr>
            <a:spLocks noGrp="1"/>
          </p:cNvSpPr>
          <p:nvPr>
            <p:ph type="ftr" sz="quarter" idx="11"/>
          </p:nvPr>
        </p:nvSpPr>
        <p:spPr/>
        <p:txBody>
          <a:bodyPr/>
          <a:lstStyle/>
          <a:p>
            <a:endParaRPr lang="en-AU"/>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7151F5-4379-4FBE-9D11-9BCF7CCC3C11}" type="slidenum">
              <a:rPr lang="en-AU" smtClean="0"/>
              <a:t>‹#›</a:t>
            </a:fld>
            <a:endParaRPr lang="en-AU"/>
          </a:p>
        </p:txBody>
      </p:sp>
    </p:spTree>
    <p:extLst>
      <p:ext uri="{BB962C8B-B14F-4D97-AF65-F5344CB8AC3E}">
        <p14:creationId xmlns:p14="http://schemas.microsoft.com/office/powerpoint/2010/main" val="2318946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130CF9-AFCA-44AD-875C-2CBB20445B88}" type="datetimeFigureOut">
              <a:rPr lang="en-AU" smtClean="0"/>
              <a:t>28/11/2022</a:t>
            </a:fld>
            <a:endParaRPr lang="en-AU"/>
          </a:p>
        </p:txBody>
      </p:sp>
      <p:sp>
        <p:nvSpPr>
          <p:cNvPr id="5" name="Footer Placeholder 4"/>
          <p:cNvSpPr>
            <a:spLocks noGrp="1"/>
          </p:cNvSpPr>
          <p:nvPr>
            <p:ph type="ftr" sz="quarter" idx="11"/>
          </p:nvPr>
        </p:nvSpPr>
        <p:spPr/>
        <p:txBody>
          <a:bodyPr/>
          <a:lstStyle/>
          <a:p>
            <a:endParaRPr lang="en-AU"/>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7151F5-4379-4FBE-9D11-9BCF7CCC3C11}" type="slidenum">
              <a:rPr lang="en-AU" smtClean="0"/>
              <a:t>‹#›</a:t>
            </a:fld>
            <a:endParaRPr lang="en-AU"/>
          </a:p>
        </p:txBody>
      </p:sp>
    </p:spTree>
    <p:extLst>
      <p:ext uri="{BB962C8B-B14F-4D97-AF65-F5344CB8AC3E}">
        <p14:creationId xmlns:p14="http://schemas.microsoft.com/office/powerpoint/2010/main" val="3696181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130CF9-AFCA-44AD-875C-2CBB20445B88}" type="datetimeFigureOut">
              <a:rPr lang="en-AU" smtClean="0"/>
              <a:t>28/11/2022</a:t>
            </a:fld>
            <a:endParaRPr lang="en-AU"/>
          </a:p>
        </p:txBody>
      </p:sp>
      <p:sp>
        <p:nvSpPr>
          <p:cNvPr id="5" name="Footer Placeholder 4"/>
          <p:cNvSpPr>
            <a:spLocks noGrp="1"/>
          </p:cNvSpPr>
          <p:nvPr>
            <p:ph type="ftr" sz="quarter" idx="11"/>
          </p:nvPr>
        </p:nvSpPr>
        <p:spPr/>
        <p:txBody>
          <a:bodyPr/>
          <a:lstStyle/>
          <a:p>
            <a:endParaRPr lang="en-AU"/>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7151F5-4379-4FBE-9D11-9BCF7CCC3C11}" type="slidenum">
              <a:rPr lang="en-AU" smtClean="0"/>
              <a:t>‹#›</a:t>
            </a:fld>
            <a:endParaRPr lang="en-AU"/>
          </a:p>
        </p:txBody>
      </p:sp>
    </p:spTree>
    <p:extLst>
      <p:ext uri="{BB962C8B-B14F-4D97-AF65-F5344CB8AC3E}">
        <p14:creationId xmlns:p14="http://schemas.microsoft.com/office/powerpoint/2010/main" val="4084381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A130CF9-AFCA-44AD-875C-2CBB20445B88}" type="datetimeFigureOut">
              <a:rPr lang="en-AU" smtClean="0"/>
              <a:t>28/11/2022</a:t>
            </a:fld>
            <a:endParaRPr lang="en-AU"/>
          </a:p>
        </p:txBody>
      </p:sp>
      <p:sp>
        <p:nvSpPr>
          <p:cNvPr id="6" name="Footer Placeholder 5"/>
          <p:cNvSpPr>
            <a:spLocks noGrp="1"/>
          </p:cNvSpPr>
          <p:nvPr>
            <p:ph type="ftr" sz="quarter" idx="11"/>
          </p:nvPr>
        </p:nvSpPr>
        <p:spPr/>
        <p:txBody>
          <a:bodyPr/>
          <a:lstStyle/>
          <a:p>
            <a:endParaRPr lang="en-AU"/>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D7151F5-4379-4FBE-9D11-9BCF7CCC3C11}" type="slidenum">
              <a:rPr lang="en-AU" smtClean="0"/>
              <a:t>‹#›</a:t>
            </a:fld>
            <a:endParaRPr lang="en-AU"/>
          </a:p>
        </p:txBody>
      </p:sp>
    </p:spTree>
    <p:extLst>
      <p:ext uri="{BB962C8B-B14F-4D97-AF65-F5344CB8AC3E}">
        <p14:creationId xmlns:p14="http://schemas.microsoft.com/office/powerpoint/2010/main" val="2662801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A130CF9-AFCA-44AD-875C-2CBB20445B88}" type="datetimeFigureOut">
              <a:rPr lang="en-AU" smtClean="0"/>
              <a:t>28/11/2022</a:t>
            </a:fld>
            <a:endParaRPr lang="en-AU"/>
          </a:p>
        </p:txBody>
      </p:sp>
      <p:sp>
        <p:nvSpPr>
          <p:cNvPr id="8" name="Footer Placeholder 7"/>
          <p:cNvSpPr>
            <a:spLocks noGrp="1"/>
          </p:cNvSpPr>
          <p:nvPr>
            <p:ph type="ftr" sz="quarter" idx="11"/>
          </p:nvPr>
        </p:nvSpPr>
        <p:spPr/>
        <p:txBody>
          <a:bodyPr/>
          <a:lstStyle/>
          <a:p>
            <a:endParaRPr lang="en-AU"/>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D7151F5-4379-4FBE-9D11-9BCF7CCC3C11}" type="slidenum">
              <a:rPr lang="en-AU" smtClean="0"/>
              <a:t>‹#›</a:t>
            </a:fld>
            <a:endParaRPr lang="en-AU"/>
          </a:p>
        </p:txBody>
      </p:sp>
    </p:spTree>
    <p:extLst>
      <p:ext uri="{BB962C8B-B14F-4D97-AF65-F5344CB8AC3E}">
        <p14:creationId xmlns:p14="http://schemas.microsoft.com/office/powerpoint/2010/main" val="2384842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130CF9-AFCA-44AD-875C-2CBB20445B88}" type="datetimeFigureOut">
              <a:rPr lang="en-AU" smtClean="0"/>
              <a:t>28/11/2022</a:t>
            </a:fld>
            <a:endParaRPr lang="en-AU"/>
          </a:p>
        </p:txBody>
      </p:sp>
      <p:sp>
        <p:nvSpPr>
          <p:cNvPr id="4" name="Footer Placeholder 3"/>
          <p:cNvSpPr>
            <a:spLocks noGrp="1"/>
          </p:cNvSpPr>
          <p:nvPr>
            <p:ph type="ftr" sz="quarter" idx="11"/>
          </p:nvPr>
        </p:nvSpPr>
        <p:spPr/>
        <p:txBody>
          <a:bodyPr/>
          <a:lstStyle/>
          <a:p>
            <a:endParaRPr lang="en-AU"/>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D7151F5-4379-4FBE-9D11-9BCF7CCC3C11}" type="slidenum">
              <a:rPr lang="en-AU" smtClean="0"/>
              <a:t>‹#›</a:t>
            </a:fld>
            <a:endParaRPr lang="en-AU"/>
          </a:p>
        </p:txBody>
      </p:sp>
    </p:spTree>
    <p:extLst>
      <p:ext uri="{BB962C8B-B14F-4D97-AF65-F5344CB8AC3E}">
        <p14:creationId xmlns:p14="http://schemas.microsoft.com/office/powerpoint/2010/main" val="3112705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130CF9-AFCA-44AD-875C-2CBB20445B88}" type="datetimeFigureOut">
              <a:rPr lang="en-AU" smtClean="0"/>
              <a:t>28/11/2022</a:t>
            </a:fld>
            <a:endParaRPr lang="en-AU"/>
          </a:p>
        </p:txBody>
      </p:sp>
      <p:sp>
        <p:nvSpPr>
          <p:cNvPr id="3" name="Footer Placeholder 2"/>
          <p:cNvSpPr>
            <a:spLocks noGrp="1"/>
          </p:cNvSpPr>
          <p:nvPr>
            <p:ph type="ftr" sz="quarter" idx="11"/>
          </p:nvPr>
        </p:nvSpPr>
        <p:spPr/>
        <p:txBody>
          <a:bodyPr/>
          <a:lstStyle/>
          <a:p>
            <a:endParaRPr lang="en-AU"/>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D7151F5-4379-4FBE-9D11-9BCF7CCC3C11}" type="slidenum">
              <a:rPr lang="en-AU" smtClean="0"/>
              <a:t>‹#›</a:t>
            </a:fld>
            <a:endParaRPr lang="en-AU"/>
          </a:p>
        </p:txBody>
      </p:sp>
    </p:spTree>
    <p:extLst>
      <p:ext uri="{BB962C8B-B14F-4D97-AF65-F5344CB8AC3E}">
        <p14:creationId xmlns:p14="http://schemas.microsoft.com/office/powerpoint/2010/main" val="1893850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A130CF9-AFCA-44AD-875C-2CBB20445B88}" type="datetimeFigureOut">
              <a:rPr lang="en-AU" smtClean="0"/>
              <a:t>28/11/2022</a:t>
            </a:fld>
            <a:endParaRPr lang="en-AU"/>
          </a:p>
        </p:txBody>
      </p:sp>
      <p:sp>
        <p:nvSpPr>
          <p:cNvPr id="6" name="Footer Placeholder 5"/>
          <p:cNvSpPr>
            <a:spLocks noGrp="1"/>
          </p:cNvSpPr>
          <p:nvPr>
            <p:ph type="ftr" sz="quarter" idx="11"/>
          </p:nvPr>
        </p:nvSpPr>
        <p:spPr/>
        <p:txBody>
          <a:bodyPr/>
          <a:lstStyle/>
          <a:p>
            <a:endParaRPr lang="en-AU"/>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D7151F5-4379-4FBE-9D11-9BCF7CCC3C11}" type="slidenum">
              <a:rPr lang="en-AU" smtClean="0"/>
              <a:t>‹#›</a:t>
            </a:fld>
            <a:endParaRPr lang="en-AU"/>
          </a:p>
        </p:txBody>
      </p:sp>
    </p:spTree>
    <p:extLst>
      <p:ext uri="{BB962C8B-B14F-4D97-AF65-F5344CB8AC3E}">
        <p14:creationId xmlns:p14="http://schemas.microsoft.com/office/powerpoint/2010/main" val="1589601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A130CF9-AFCA-44AD-875C-2CBB20445B88}" type="datetimeFigureOut">
              <a:rPr lang="en-AU" smtClean="0"/>
              <a:t>28/11/2022</a:t>
            </a:fld>
            <a:endParaRPr lang="en-AU"/>
          </a:p>
        </p:txBody>
      </p:sp>
      <p:sp>
        <p:nvSpPr>
          <p:cNvPr id="6" name="Footer Placeholder 5"/>
          <p:cNvSpPr>
            <a:spLocks noGrp="1"/>
          </p:cNvSpPr>
          <p:nvPr>
            <p:ph type="ftr" sz="quarter" idx="11"/>
          </p:nvPr>
        </p:nvSpPr>
        <p:spPr/>
        <p:txBody>
          <a:bodyPr/>
          <a:lstStyle/>
          <a:p>
            <a:endParaRPr lang="en-AU"/>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7151F5-4379-4FBE-9D11-9BCF7CCC3C11}" type="slidenum">
              <a:rPr lang="en-AU" smtClean="0"/>
              <a:t>‹#›</a:t>
            </a:fld>
            <a:endParaRPr lang="en-AU"/>
          </a:p>
        </p:txBody>
      </p:sp>
    </p:spTree>
    <p:extLst>
      <p:ext uri="{BB962C8B-B14F-4D97-AF65-F5344CB8AC3E}">
        <p14:creationId xmlns:p14="http://schemas.microsoft.com/office/powerpoint/2010/main" val="1557726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A130CF9-AFCA-44AD-875C-2CBB20445B88}" type="datetimeFigureOut">
              <a:rPr lang="en-AU" smtClean="0"/>
              <a:t>28/11/2022</a:t>
            </a:fld>
            <a:endParaRPr lang="en-AU"/>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AU"/>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D7151F5-4379-4FBE-9D11-9BCF7CCC3C11}" type="slidenum">
              <a:rPr lang="en-AU" smtClean="0"/>
              <a:t>‹#›</a:t>
            </a:fld>
            <a:endParaRPr lang="en-AU"/>
          </a:p>
        </p:txBody>
      </p:sp>
    </p:spTree>
    <p:extLst>
      <p:ext uri="{BB962C8B-B14F-4D97-AF65-F5344CB8AC3E}">
        <p14:creationId xmlns:p14="http://schemas.microsoft.com/office/powerpoint/2010/main" val="51167836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1139" y="1009586"/>
            <a:ext cx="9144000" cy="2387600"/>
          </a:xfrm>
        </p:spPr>
        <p:txBody>
          <a:bodyPr>
            <a:normAutofit fontScale="90000"/>
          </a:bodyPr>
          <a:lstStyle/>
          <a:p>
            <a:r>
              <a:rPr lang="en-AU" sz="4400"/>
              <a:t>Statistical Analysis of Comparative Experiments based on</a:t>
            </a:r>
            <a:br>
              <a:rPr lang="en-AU" sz="4400"/>
            </a:br>
            <a:r>
              <a:rPr lang="en-AU" sz="4400"/>
              <a:t>Large Strip On-farm Trials</a:t>
            </a:r>
            <a:br>
              <a:rPr lang="en-AU" sz="4900"/>
            </a:br>
            <a:endParaRPr lang="en-AU"/>
          </a:p>
        </p:txBody>
      </p:sp>
      <p:sp>
        <p:nvSpPr>
          <p:cNvPr id="3" name="Subtitle 2"/>
          <p:cNvSpPr>
            <a:spLocks noGrp="1"/>
          </p:cNvSpPr>
          <p:nvPr>
            <p:ph type="subTitle" idx="1"/>
          </p:nvPr>
        </p:nvSpPr>
        <p:spPr>
          <a:xfrm>
            <a:off x="1929740" y="2815392"/>
            <a:ext cx="9144000" cy="3710344"/>
          </a:xfrm>
        </p:spPr>
        <p:txBody>
          <a:bodyPr>
            <a:normAutofit/>
          </a:bodyPr>
          <a:lstStyle/>
          <a:p>
            <a:r>
              <a:rPr lang="en-AU"/>
              <a:t>Presented by: Jordan Brown and Andrew Grose;</a:t>
            </a:r>
          </a:p>
          <a:p>
            <a:endParaRPr lang="en-AU"/>
          </a:p>
          <a:p>
            <a:endParaRPr lang="en-AU"/>
          </a:p>
          <a:p>
            <a:endParaRPr lang="en-AU"/>
          </a:p>
          <a:p>
            <a:endParaRPr lang="en-AU"/>
          </a:p>
          <a:p>
            <a:endParaRPr lang="en-AU"/>
          </a:p>
          <a:p>
            <a:endParaRPr lang="en-AU"/>
          </a:p>
          <a:p>
            <a:pPr algn="r"/>
            <a:r>
              <a:rPr lang="en-AU" sz="1600"/>
              <a:t>K. Stefanova, J. Brown, A. Grose, Z. Cao, K. Chen, M. Gibberd, and S. Rakshit.</a:t>
            </a:r>
          </a:p>
        </p:txBody>
      </p:sp>
    </p:spTree>
    <p:extLst>
      <p:ext uri="{BB962C8B-B14F-4D97-AF65-F5344CB8AC3E}">
        <p14:creationId xmlns:p14="http://schemas.microsoft.com/office/powerpoint/2010/main" val="3956217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Method 2: Clustering</a:t>
            </a:r>
            <a:br>
              <a:rPr lang="en-AU"/>
            </a:br>
            <a:endParaRPr lang="en-AU"/>
          </a:p>
        </p:txBody>
      </p:sp>
      <p:sp>
        <p:nvSpPr>
          <p:cNvPr id="3" name="Content Placeholder 2"/>
          <p:cNvSpPr>
            <a:spLocks noGrp="1"/>
          </p:cNvSpPr>
          <p:nvPr>
            <p:ph idx="1"/>
          </p:nvPr>
        </p:nvSpPr>
        <p:spPr>
          <a:xfrm>
            <a:off x="2570851" y="1564396"/>
            <a:ext cx="8915400" cy="4576344"/>
          </a:xfrm>
        </p:spPr>
        <p:txBody>
          <a:bodyPr vert="horz" lIns="91440" tIns="45720" rIns="91440" bIns="45720" rtlCol="0" anchor="t">
            <a:normAutofit/>
          </a:bodyPr>
          <a:lstStyle/>
          <a:p>
            <a:r>
              <a:rPr lang="en-AU"/>
              <a:t>Used the PAM (Partition Around </a:t>
            </a:r>
            <a:r>
              <a:rPr lang="en-AU" err="1"/>
              <a:t>Mediods</a:t>
            </a:r>
            <a:r>
              <a:rPr lang="en-AU"/>
              <a:t>) to cluster the environment into </a:t>
            </a:r>
            <a:r>
              <a:rPr lang="en-AU">
                <a:ea typeface="+mn-lt"/>
                <a:cs typeface="+mn-lt"/>
              </a:rPr>
              <a:t>Management Blocks</a:t>
            </a:r>
            <a:r>
              <a:rPr lang="en-AU"/>
              <a:t> based on relevant covariates and blocking information (Rep).</a:t>
            </a:r>
          </a:p>
          <a:p>
            <a:pPr lvl="1"/>
            <a:r>
              <a:rPr lang="en-AU"/>
              <a:t>A Two-Step variation (</a:t>
            </a:r>
            <a:r>
              <a:rPr lang="en-AU">
                <a:ea typeface="+mn-lt"/>
                <a:cs typeface="+mn-lt"/>
              </a:rPr>
              <a:t>Schuster et al., 2011</a:t>
            </a:r>
            <a:r>
              <a:rPr lang="en-AU"/>
              <a:t>) was used which led to the management blocks being more contiguous</a:t>
            </a:r>
          </a:p>
          <a:p>
            <a:pPr lvl="1"/>
            <a:r>
              <a:rPr lang="en-AU"/>
              <a:t>Elevation was used since this has been shown in other data sets (such as </a:t>
            </a:r>
            <a:r>
              <a:rPr lang="en-AU">
                <a:ea typeface="+mn-lt"/>
                <a:cs typeface="+mn-lt"/>
              </a:rPr>
              <a:t>Las Rosas</a:t>
            </a:r>
            <a:r>
              <a:rPr lang="en-AU"/>
              <a:t>) to be a driver of varying treatment effects. </a:t>
            </a:r>
            <a:endParaRPr lang="en-US"/>
          </a:p>
          <a:p>
            <a:pPr marL="0" indent="0">
              <a:buNone/>
            </a:pPr>
            <a:endParaRPr lang="en-AU"/>
          </a:p>
          <a:p>
            <a:r>
              <a:rPr lang="en-AU"/>
              <a:t>The number of Management Blocks to use was selected based on the optimality criterion for PAM, which is the average silhouette width. </a:t>
            </a:r>
          </a:p>
          <a:p>
            <a:pPr lvl="1"/>
            <a:r>
              <a:rPr lang="en-AU"/>
              <a:t>According to the optimality criterion, an optimal number of Management Blocks was selected, and an analysis was performed considering spatial covariance structures</a:t>
            </a:r>
          </a:p>
        </p:txBody>
      </p:sp>
    </p:spTree>
    <p:extLst>
      <p:ext uri="{BB962C8B-B14F-4D97-AF65-F5344CB8AC3E}">
        <p14:creationId xmlns:p14="http://schemas.microsoft.com/office/powerpoint/2010/main" val="3676780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3F2DD-F608-9E6D-49E5-A3656DC19AA5}"/>
              </a:ext>
            </a:extLst>
          </p:cNvPr>
          <p:cNvSpPr>
            <a:spLocks noGrp="1"/>
          </p:cNvSpPr>
          <p:nvPr>
            <p:ph type="title"/>
          </p:nvPr>
        </p:nvSpPr>
        <p:spPr/>
        <p:txBody>
          <a:bodyPr>
            <a:normAutofit/>
          </a:bodyPr>
          <a:lstStyle/>
          <a:p>
            <a:r>
              <a:rPr lang="en-US" err="1"/>
              <a:t>Wagin</a:t>
            </a:r>
            <a:r>
              <a:rPr lang="en-US"/>
              <a:t> Data: A Refresher</a:t>
            </a:r>
            <a:br>
              <a:rPr lang="en-US"/>
            </a:br>
            <a:endParaRPr lang="en-US"/>
          </a:p>
        </p:txBody>
      </p:sp>
      <p:pic>
        <p:nvPicPr>
          <p:cNvPr id="3" name="Picture 3">
            <a:extLst>
              <a:ext uri="{FF2B5EF4-FFF2-40B4-BE49-F238E27FC236}">
                <a16:creationId xmlns:a16="http://schemas.microsoft.com/office/drawing/2014/main" id="{FAC0CD7C-0955-0B34-A3C6-8FA4D64F82CB}"/>
              </a:ext>
            </a:extLst>
          </p:cNvPr>
          <p:cNvPicPr>
            <a:picLocks noChangeAspect="1"/>
          </p:cNvPicPr>
          <p:nvPr/>
        </p:nvPicPr>
        <p:blipFill>
          <a:blip r:embed="rId3"/>
          <a:stretch>
            <a:fillRect/>
          </a:stretch>
        </p:blipFill>
        <p:spPr>
          <a:xfrm>
            <a:off x="2060699" y="2090547"/>
            <a:ext cx="9444730" cy="3375570"/>
          </a:xfrm>
          <a:prstGeom prst="rect">
            <a:avLst/>
          </a:prstGeom>
        </p:spPr>
      </p:pic>
    </p:spTree>
    <p:extLst>
      <p:ext uri="{BB962C8B-B14F-4D97-AF65-F5344CB8AC3E}">
        <p14:creationId xmlns:p14="http://schemas.microsoft.com/office/powerpoint/2010/main" val="2059603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48EE3-BC44-5931-78C5-BAF992509982}"/>
              </a:ext>
            </a:extLst>
          </p:cNvPr>
          <p:cNvSpPr>
            <a:spLocks noGrp="1"/>
          </p:cNvSpPr>
          <p:nvPr>
            <p:ph type="title"/>
          </p:nvPr>
        </p:nvSpPr>
        <p:spPr/>
        <p:txBody>
          <a:bodyPr/>
          <a:lstStyle/>
          <a:p>
            <a:pPr algn="ctr"/>
            <a:r>
              <a:rPr lang="en-US"/>
              <a:t>Average Silhouette Width</a:t>
            </a:r>
          </a:p>
        </p:txBody>
      </p:sp>
      <p:pic>
        <p:nvPicPr>
          <p:cNvPr id="4" name="Picture 4" descr="Chart, histogram&#10;&#10;Description automatically generated">
            <a:extLst>
              <a:ext uri="{FF2B5EF4-FFF2-40B4-BE49-F238E27FC236}">
                <a16:creationId xmlns:a16="http://schemas.microsoft.com/office/drawing/2014/main" id="{9E1AD787-3F2B-EEEF-EEC9-7E1946852494}"/>
              </a:ext>
            </a:extLst>
          </p:cNvPr>
          <p:cNvPicPr>
            <a:picLocks noChangeAspect="1"/>
          </p:cNvPicPr>
          <p:nvPr/>
        </p:nvPicPr>
        <p:blipFill>
          <a:blip r:embed="rId3"/>
          <a:stretch>
            <a:fillRect/>
          </a:stretch>
        </p:blipFill>
        <p:spPr>
          <a:xfrm>
            <a:off x="2588491" y="1486998"/>
            <a:ext cx="3759200" cy="4934639"/>
          </a:xfrm>
          <a:prstGeom prst="rect">
            <a:avLst/>
          </a:prstGeom>
        </p:spPr>
      </p:pic>
      <p:sp>
        <p:nvSpPr>
          <p:cNvPr id="5" name="TextBox 4">
            <a:extLst>
              <a:ext uri="{FF2B5EF4-FFF2-40B4-BE49-F238E27FC236}">
                <a16:creationId xmlns:a16="http://schemas.microsoft.com/office/drawing/2014/main" id="{7EE9C202-BD02-3EE2-3A75-7423010D4365}"/>
              </a:ext>
            </a:extLst>
          </p:cNvPr>
          <p:cNvSpPr txBox="1"/>
          <p:nvPr/>
        </p:nvSpPr>
        <p:spPr>
          <a:xfrm>
            <a:off x="7319817" y="1490805"/>
            <a:ext cx="4325215"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2 Management Blocks was found to be optimal</a:t>
            </a:r>
            <a:endParaRPr lang="en-US"/>
          </a:p>
          <a:p>
            <a:pPr marL="285750" indent="-285750">
              <a:buFont typeface="Arial"/>
              <a:buChar char="•"/>
            </a:pPr>
            <a:r>
              <a:rPr lang="en-US" sz="2400"/>
              <a:t>However, this didn't provide the desired level of information. Therefore, 6 clusters was decided to be used. </a:t>
            </a:r>
          </a:p>
        </p:txBody>
      </p:sp>
    </p:spTree>
    <p:extLst>
      <p:ext uri="{BB962C8B-B14F-4D97-AF65-F5344CB8AC3E}">
        <p14:creationId xmlns:p14="http://schemas.microsoft.com/office/powerpoint/2010/main" val="2290196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Clustering Results at Wagin</a:t>
            </a:r>
            <a:br>
              <a:rPr lang="en-AU"/>
            </a:br>
            <a:endParaRPr lang="en-AU"/>
          </a:p>
        </p:txBody>
      </p:sp>
      <p:pic>
        <p:nvPicPr>
          <p:cNvPr id="3" name="Picture 3" descr="Chart, bar chart&#10;&#10;Description automatically generated">
            <a:extLst>
              <a:ext uri="{FF2B5EF4-FFF2-40B4-BE49-F238E27FC236}">
                <a16:creationId xmlns:a16="http://schemas.microsoft.com/office/drawing/2014/main" id="{43979EBD-4C53-38E1-9A17-0593484C3D0A}"/>
              </a:ext>
            </a:extLst>
          </p:cNvPr>
          <p:cNvPicPr>
            <a:picLocks noChangeAspect="1"/>
          </p:cNvPicPr>
          <p:nvPr/>
        </p:nvPicPr>
        <p:blipFill>
          <a:blip r:embed="rId2"/>
          <a:stretch>
            <a:fillRect/>
          </a:stretch>
        </p:blipFill>
        <p:spPr>
          <a:xfrm>
            <a:off x="4031672" y="1265342"/>
            <a:ext cx="4117109" cy="5377954"/>
          </a:xfrm>
          <a:prstGeom prst="rect">
            <a:avLst/>
          </a:prstGeom>
        </p:spPr>
      </p:pic>
    </p:spTree>
    <p:extLst>
      <p:ext uri="{BB962C8B-B14F-4D97-AF65-F5344CB8AC3E}">
        <p14:creationId xmlns:p14="http://schemas.microsoft.com/office/powerpoint/2010/main" val="2939129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340" y="577647"/>
            <a:ext cx="8911687" cy="1280890"/>
          </a:xfrm>
        </p:spPr>
        <p:txBody>
          <a:bodyPr/>
          <a:lstStyle/>
          <a:p>
            <a:r>
              <a:rPr lang="en-AU"/>
              <a:t>Prediction and Profit at Wagin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3127" y="1218092"/>
            <a:ext cx="6486680" cy="5399054"/>
          </a:xfrm>
          <a:prstGeom prst="rect">
            <a:avLst/>
          </a:prstGeom>
        </p:spPr>
      </p:pic>
    </p:spTree>
    <p:extLst>
      <p:ext uri="{BB962C8B-B14F-4D97-AF65-F5344CB8AC3E}">
        <p14:creationId xmlns:p14="http://schemas.microsoft.com/office/powerpoint/2010/main" val="710793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Model Fitting structure</a:t>
            </a:r>
            <a:br>
              <a:rPr lang="en-AU"/>
            </a:br>
            <a:endParaRPr lang="en-AU"/>
          </a:p>
        </p:txBody>
      </p:sp>
      <p:sp>
        <p:nvSpPr>
          <p:cNvPr id="3" name="Content Placeholder 2"/>
          <p:cNvSpPr>
            <a:spLocks noGrp="1"/>
          </p:cNvSpPr>
          <p:nvPr>
            <p:ph idx="1"/>
          </p:nvPr>
        </p:nvSpPr>
        <p:spPr/>
        <p:txBody>
          <a:bodyPr vert="horz" lIns="91440" tIns="45720" rIns="91440" bIns="45720" rtlCol="0" anchor="t">
            <a:normAutofit/>
          </a:bodyPr>
          <a:lstStyle/>
          <a:p>
            <a:r>
              <a:rPr lang="en-AU"/>
              <a:t>The model fitted had the following structure: </a:t>
            </a:r>
          </a:p>
          <a:p>
            <a:endParaRPr lang="en-AU"/>
          </a:p>
          <a:p>
            <a:r>
              <a:rPr lang="en-AU"/>
              <a:t>Fixed: ~ MB</a:t>
            </a:r>
          </a:p>
          <a:p>
            <a:r>
              <a:rPr lang="en-AU"/>
              <a:t>Random: ~ </a:t>
            </a:r>
            <a:r>
              <a:rPr lang="en-AU" err="1"/>
              <a:t>diag</a:t>
            </a:r>
            <a:r>
              <a:rPr lang="en-AU"/>
              <a:t>(MB):Treatment</a:t>
            </a:r>
          </a:p>
          <a:p>
            <a:r>
              <a:rPr lang="en-AU"/>
              <a:t>Residual: ~ </a:t>
            </a:r>
            <a:r>
              <a:rPr lang="en-AU" err="1"/>
              <a:t>dsum</a:t>
            </a:r>
            <a:r>
              <a:rPr lang="en-AU"/>
              <a:t>( ~ agau(X,Y)|MB). Other spatial covariance structures were also considered such as </a:t>
            </a:r>
            <a:r>
              <a:rPr lang="en-AU" err="1"/>
              <a:t>aexp</a:t>
            </a:r>
            <a:r>
              <a:rPr lang="en-AU"/>
              <a:t> and </a:t>
            </a:r>
            <a:r>
              <a:rPr lang="en-AU" err="1"/>
              <a:t>mtrn</a:t>
            </a:r>
            <a:r>
              <a:rPr lang="en-AU"/>
              <a:t>. If neither of these fit well, then we could consider using id.  </a:t>
            </a:r>
          </a:p>
          <a:p>
            <a:endParaRPr lang="en-AU"/>
          </a:p>
          <a:p>
            <a:endParaRPr lang="en-AU"/>
          </a:p>
        </p:txBody>
      </p:sp>
    </p:spTree>
    <p:extLst>
      <p:ext uri="{BB962C8B-B14F-4D97-AF65-F5344CB8AC3E}">
        <p14:creationId xmlns:p14="http://schemas.microsoft.com/office/powerpoint/2010/main" val="25736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338E4-407A-ECCA-061D-C1736B01E729}"/>
              </a:ext>
            </a:extLst>
          </p:cNvPr>
          <p:cNvSpPr>
            <a:spLocks noGrp="1"/>
          </p:cNvSpPr>
          <p:nvPr>
            <p:ph type="title"/>
          </p:nvPr>
        </p:nvSpPr>
        <p:spPr>
          <a:xfrm>
            <a:off x="1815050" y="624110"/>
            <a:ext cx="9697499" cy="1280890"/>
          </a:xfrm>
        </p:spPr>
        <p:txBody>
          <a:bodyPr/>
          <a:lstStyle/>
          <a:p>
            <a:r>
              <a:rPr lang="en-US"/>
              <a:t>Clustering Methodology: Considerations</a:t>
            </a:r>
          </a:p>
        </p:txBody>
      </p:sp>
      <p:sp>
        <p:nvSpPr>
          <p:cNvPr id="3" name="Content Placeholder 2">
            <a:extLst>
              <a:ext uri="{FF2B5EF4-FFF2-40B4-BE49-F238E27FC236}">
                <a16:creationId xmlns:a16="http://schemas.microsoft.com/office/drawing/2014/main" id="{E3CF79C4-4D3B-5942-DD4F-D537789963D6}"/>
              </a:ext>
            </a:extLst>
          </p:cNvPr>
          <p:cNvSpPr>
            <a:spLocks noGrp="1"/>
          </p:cNvSpPr>
          <p:nvPr>
            <p:ph idx="1"/>
          </p:nvPr>
        </p:nvSpPr>
        <p:spPr>
          <a:xfrm>
            <a:off x="2589212" y="1619480"/>
            <a:ext cx="8924580" cy="4418742"/>
          </a:xfrm>
        </p:spPr>
        <p:txBody>
          <a:bodyPr vert="horz" lIns="91440" tIns="45720" rIns="91440" bIns="45720" rtlCol="0" anchor="t">
            <a:normAutofit/>
          </a:bodyPr>
          <a:lstStyle/>
          <a:p>
            <a:pPr lvl="1">
              <a:lnSpc>
                <a:spcPct val="170000"/>
              </a:lnSpc>
            </a:pPr>
            <a:r>
              <a:rPr lang="en-US"/>
              <a:t>The selection of which spatial covariates to cluster on is critical</a:t>
            </a:r>
          </a:p>
          <a:p>
            <a:pPr lvl="2">
              <a:lnSpc>
                <a:spcPct val="170000"/>
              </a:lnSpc>
            </a:pPr>
            <a:r>
              <a:rPr lang="en-US"/>
              <a:t>Using spatial covariates that are not correlated with the treatment effect may lead to incorrect results</a:t>
            </a:r>
          </a:p>
          <a:p>
            <a:pPr lvl="1">
              <a:lnSpc>
                <a:spcPct val="170000"/>
              </a:lnSpc>
            </a:pPr>
            <a:r>
              <a:rPr lang="en-US"/>
              <a:t>Choosing the number of clusters as well is very important. Using the number of clusters based on the optimality criterion does work well to an extent. However, as shown for </a:t>
            </a:r>
            <a:r>
              <a:rPr lang="en-US" err="1"/>
              <a:t>Wagin</a:t>
            </a:r>
            <a:r>
              <a:rPr lang="en-US"/>
              <a:t>, sometimes using the suboptimal number of clusters can reveal different patterns in the data.  </a:t>
            </a:r>
          </a:p>
          <a:p>
            <a:pPr lvl="1"/>
            <a:endParaRPr lang="en-US"/>
          </a:p>
          <a:p>
            <a:pPr lvl="1"/>
            <a:endParaRPr lang="en-US"/>
          </a:p>
          <a:p>
            <a:pPr marL="457200" lvl="1" indent="0">
              <a:buNone/>
            </a:pPr>
            <a:endParaRPr lang="en-US"/>
          </a:p>
        </p:txBody>
      </p:sp>
    </p:spTree>
    <p:extLst>
      <p:ext uri="{BB962C8B-B14F-4D97-AF65-F5344CB8AC3E}">
        <p14:creationId xmlns:p14="http://schemas.microsoft.com/office/powerpoint/2010/main" val="623035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53FDE-1E09-C7FC-FF18-FE576D9CE4B7}"/>
              </a:ext>
            </a:extLst>
          </p:cNvPr>
          <p:cNvSpPr>
            <a:spLocks noGrp="1"/>
          </p:cNvSpPr>
          <p:nvPr>
            <p:ph type="title"/>
          </p:nvPr>
        </p:nvSpPr>
        <p:spPr/>
        <p:txBody>
          <a:bodyPr>
            <a:normAutofit fontScale="90000"/>
          </a:bodyPr>
          <a:lstStyle/>
          <a:p>
            <a:r>
              <a:rPr lang="en-US"/>
              <a:t>Conclusion: What we Achieved with the Paper</a:t>
            </a:r>
            <a:br>
              <a:rPr lang="en-US"/>
            </a:br>
            <a:endParaRPr lang="en-US"/>
          </a:p>
        </p:txBody>
      </p:sp>
      <p:sp>
        <p:nvSpPr>
          <p:cNvPr id="3" name="Content Placeholder 2">
            <a:extLst>
              <a:ext uri="{FF2B5EF4-FFF2-40B4-BE49-F238E27FC236}">
                <a16:creationId xmlns:a16="http://schemas.microsoft.com/office/drawing/2014/main" id="{6BF6E82E-3CC7-BA39-B139-0558CB40BABF}"/>
              </a:ext>
            </a:extLst>
          </p:cNvPr>
          <p:cNvSpPr>
            <a:spLocks noGrp="1"/>
          </p:cNvSpPr>
          <p:nvPr>
            <p:ph idx="1"/>
          </p:nvPr>
        </p:nvSpPr>
        <p:spPr/>
        <p:txBody>
          <a:bodyPr vert="horz" lIns="91440" tIns="45720" rIns="91440" bIns="45720" rtlCol="0" anchor="t">
            <a:normAutofit/>
          </a:bodyPr>
          <a:lstStyle/>
          <a:p>
            <a:r>
              <a:rPr lang="en-US">
                <a:ea typeface="+mn-lt"/>
                <a:cs typeface="+mn-lt"/>
              </a:rPr>
              <a:t>A new framework to </a:t>
            </a:r>
            <a:r>
              <a:rPr lang="en-US" err="1">
                <a:ea typeface="+mn-lt"/>
                <a:cs typeface="+mn-lt"/>
              </a:rPr>
              <a:t>analyse</a:t>
            </a:r>
            <a:r>
              <a:rPr lang="en-US">
                <a:ea typeface="+mn-lt"/>
                <a:cs typeface="+mn-lt"/>
              </a:rPr>
              <a:t> comparative OFEs.</a:t>
            </a:r>
          </a:p>
          <a:p>
            <a:r>
              <a:rPr lang="en-US">
                <a:ea typeface="+mn-lt"/>
                <a:cs typeface="+mn-lt"/>
              </a:rPr>
              <a:t>Two partitioning approaches to create the management blocks.</a:t>
            </a:r>
          </a:p>
          <a:p>
            <a:pPr lvl="1"/>
            <a:r>
              <a:rPr lang="en-US">
                <a:ea typeface="+mn-lt"/>
                <a:cs typeface="+mn-lt"/>
              </a:rPr>
              <a:t>Two step k-Medoids clustering approach used with blocking constraints.</a:t>
            </a:r>
          </a:p>
          <a:p>
            <a:pPr lvl="1"/>
            <a:r>
              <a:rPr lang="en-US">
                <a:ea typeface="+mn-lt"/>
                <a:cs typeface="+mn-lt"/>
              </a:rPr>
              <a:t>Regular grid method which is effective to provide a site-wide summary</a:t>
            </a:r>
          </a:p>
          <a:p>
            <a:r>
              <a:rPr lang="en-US">
                <a:ea typeface="+mn-lt"/>
                <a:cs typeface="+mn-lt"/>
              </a:rPr>
              <a:t>A systematic scheme to convert irregular grid data into regular grid data.</a:t>
            </a:r>
          </a:p>
          <a:p>
            <a:r>
              <a:rPr lang="en-US">
                <a:ea typeface="+mn-lt"/>
                <a:cs typeface="+mn-lt"/>
              </a:rPr>
              <a:t>Assessment of the optimal treatment from the economic point of view.</a:t>
            </a:r>
          </a:p>
          <a:p>
            <a:r>
              <a:rPr lang="en-US">
                <a:ea typeface="+mn-lt"/>
                <a:cs typeface="+mn-lt"/>
              </a:rPr>
              <a:t>Application of the proposed approach on two large strip OFEs.</a:t>
            </a:r>
          </a:p>
          <a:p>
            <a:endParaRPr lang="en-US"/>
          </a:p>
        </p:txBody>
      </p:sp>
    </p:spTree>
    <p:extLst>
      <p:ext uri="{BB962C8B-B14F-4D97-AF65-F5344CB8AC3E}">
        <p14:creationId xmlns:p14="http://schemas.microsoft.com/office/powerpoint/2010/main" val="207819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3576" y="480335"/>
            <a:ext cx="8915400" cy="5500160"/>
          </a:xfrm>
        </p:spPr>
        <p:txBody>
          <a:bodyPr anchor="ctr">
            <a:normAutofit/>
          </a:bodyPr>
          <a:lstStyle/>
          <a:p>
            <a:pPr marL="0" indent="0" algn="ctr">
              <a:buNone/>
            </a:pPr>
            <a:r>
              <a:rPr lang="en-AU" sz="4000"/>
              <a:t>Thank you for your attention!</a:t>
            </a:r>
          </a:p>
        </p:txBody>
      </p:sp>
    </p:spTree>
    <p:extLst>
      <p:ext uri="{BB962C8B-B14F-4D97-AF65-F5344CB8AC3E}">
        <p14:creationId xmlns:p14="http://schemas.microsoft.com/office/powerpoint/2010/main" val="2713990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217E3-1842-733F-36C5-E25615C56703}"/>
              </a:ext>
            </a:extLst>
          </p:cNvPr>
          <p:cNvSpPr>
            <a:spLocks noGrp="1"/>
          </p:cNvSpPr>
          <p:nvPr>
            <p:ph type="title"/>
          </p:nvPr>
        </p:nvSpPr>
        <p:spPr>
          <a:xfrm>
            <a:off x="2592925" y="624110"/>
            <a:ext cx="8911687" cy="654357"/>
          </a:xfrm>
        </p:spPr>
        <p:txBody>
          <a:bodyPr/>
          <a:lstStyle/>
          <a:p>
            <a:r>
              <a:rPr lang="en-GB"/>
              <a:t>References</a:t>
            </a:r>
          </a:p>
        </p:txBody>
      </p:sp>
      <p:sp>
        <p:nvSpPr>
          <p:cNvPr id="3" name="Content Placeholder 2">
            <a:extLst>
              <a:ext uri="{FF2B5EF4-FFF2-40B4-BE49-F238E27FC236}">
                <a16:creationId xmlns:a16="http://schemas.microsoft.com/office/drawing/2014/main" id="{FEBA9DB6-0100-4973-77DC-0804C8B86F2A}"/>
              </a:ext>
            </a:extLst>
          </p:cNvPr>
          <p:cNvSpPr>
            <a:spLocks noGrp="1"/>
          </p:cNvSpPr>
          <p:nvPr>
            <p:ph idx="1"/>
          </p:nvPr>
        </p:nvSpPr>
        <p:spPr>
          <a:xfrm>
            <a:off x="1776412" y="1557867"/>
            <a:ext cx="9728200" cy="4353355"/>
          </a:xfrm>
        </p:spPr>
        <p:txBody>
          <a:bodyPr vert="horz" lIns="91440" tIns="45720" rIns="91440" bIns="45720" rtlCol="0" anchor="t">
            <a:normAutofit/>
          </a:bodyPr>
          <a:lstStyle/>
          <a:p>
            <a:r>
              <a:rPr lang="en-GB"/>
              <a:t>Gilmour, A. R., Cullis, B. R., &amp; </a:t>
            </a:r>
            <a:r>
              <a:rPr lang="en-GB" err="1"/>
              <a:t>Verbyla</a:t>
            </a:r>
            <a:r>
              <a:rPr lang="en-GB"/>
              <a:t>, A. P. (1997). Accounting for natural and extraneous variation in the analysis of field experiments. </a:t>
            </a:r>
            <a:r>
              <a:rPr lang="en-GB" i="1"/>
              <a:t>Journal of Agricultural, Biological, and Environmental Statistics</a:t>
            </a:r>
            <a:r>
              <a:rPr lang="en-GB"/>
              <a:t>, 269-293.</a:t>
            </a:r>
          </a:p>
          <a:p>
            <a:r>
              <a:rPr lang="en-GB"/>
              <a:t>Piepho, H. P., Richter, C., </a:t>
            </a:r>
            <a:r>
              <a:rPr lang="en-GB" err="1"/>
              <a:t>Spilke</a:t>
            </a:r>
            <a:r>
              <a:rPr lang="en-GB"/>
              <a:t>, J., Hartung, K., Kunick, A., &amp; </a:t>
            </a:r>
            <a:r>
              <a:rPr lang="en-GB" err="1"/>
              <a:t>Thöle</a:t>
            </a:r>
            <a:r>
              <a:rPr lang="en-GB"/>
              <a:t>, H. (2011). Statistical aspects of on-farm experimentation. </a:t>
            </a:r>
            <a:r>
              <a:rPr lang="en-GB" i="1"/>
              <a:t>Crop and Pasture Science</a:t>
            </a:r>
            <a:r>
              <a:rPr lang="en-GB"/>
              <a:t>, </a:t>
            </a:r>
            <a:r>
              <a:rPr lang="en-GB" i="1"/>
              <a:t>62</a:t>
            </a:r>
            <a:r>
              <a:rPr lang="en-GB"/>
              <a:t>(9), 721-735.</a:t>
            </a:r>
          </a:p>
          <a:p>
            <a:r>
              <a:rPr lang="en-GB"/>
              <a:t>Rakshit, S., Baddeley, A., Stefanova, K., Reeves, K., Chen, K., Cao, Z. &amp; </a:t>
            </a:r>
            <a:r>
              <a:rPr lang="en-GB" err="1"/>
              <a:t>Gibberd</a:t>
            </a:r>
            <a:r>
              <a:rPr lang="en-GB"/>
              <a:t>, M. (2020). Novel approach to the analysis of spatially-varying treatment effects in on-farm experiments. Field Crops Research, 255, 107783.</a:t>
            </a:r>
          </a:p>
          <a:p>
            <a:r>
              <a:rPr lang="en-GB">
                <a:ea typeface="+mn-lt"/>
                <a:cs typeface="+mn-lt"/>
              </a:rPr>
              <a:t>Stefanova, K. T., Smith, A. B., &amp; Cullis, B. R. (2009). Enhanced diagnostics for the spatial analysis of field trials. </a:t>
            </a:r>
            <a:r>
              <a:rPr lang="en-GB" i="1">
                <a:ea typeface="+mn-lt"/>
                <a:cs typeface="+mn-lt"/>
              </a:rPr>
              <a:t>Journal of agricultural, biological, and environmental statistics</a:t>
            </a:r>
            <a:r>
              <a:rPr lang="en-GB">
                <a:ea typeface="+mn-lt"/>
                <a:cs typeface="+mn-lt"/>
              </a:rPr>
              <a:t>, </a:t>
            </a:r>
            <a:r>
              <a:rPr lang="en-GB" i="1">
                <a:ea typeface="+mn-lt"/>
                <a:cs typeface="+mn-lt"/>
              </a:rPr>
              <a:t>14</a:t>
            </a:r>
            <a:r>
              <a:rPr lang="en-GB">
                <a:ea typeface="+mn-lt"/>
                <a:cs typeface="+mn-lt"/>
              </a:rPr>
              <a:t>(4), 392-410.</a:t>
            </a:r>
          </a:p>
        </p:txBody>
      </p:sp>
    </p:spTree>
    <p:extLst>
      <p:ext uri="{BB962C8B-B14F-4D97-AF65-F5344CB8AC3E}">
        <p14:creationId xmlns:p14="http://schemas.microsoft.com/office/powerpoint/2010/main" val="1966687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a:t>Outline</a:t>
            </a:r>
          </a:p>
        </p:txBody>
      </p:sp>
      <p:sp>
        <p:nvSpPr>
          <p:cNvPr id="3" name="Content Placeholder 2"/>
          <p:cNvSpPr>
            <a:spLocks noGrp="1"/>
          </p:cNvSpPr>
          <p:nvPr>
            <p:ph idx="1"/>
          </p:nvPr>
        </p:nvSpPr>
        <p:spPr>
          <a:xfrm>
            <a:off x="2589212" y="1516743"/>
            <a:ext cx="8906329" cy="4394479"/>
          </a:xfrm>
        </p:spPr>
        <p:txBody>
          <a:bodyPr vert="horz" lIns="91440" tIns="45720" rIns="91440" bIns="45720" rtlCol="0" anchor="t">
            <a:normAutofit/>
          </a:bodyPr>
          <a:lstStyle/>
          <a:p>
            <a:pPr>
              <a:lnSpc>
                <a:spcPct val="200000"/>
              </a:lnSpc>
            </a:pPr>
            <a:r>
              <a:rPr lang="en-AU" sz="2400"/>
              <a:t>Introduction to the problem</a:t>
            </a:r>
          </a:p>
          <a:p>
            <a:pPr>
              <a:lnSpc>
                <a:spcPct val="200000"/>
              </a:lnSpc>
            </a:pPr>
            <a:r>
              <a:rPr lang="en-AU" sz="2400"/>
              <a:t>The dataset </a:t>
            </a:r>
          </a:p>
          <a:p>
            <a:pPr>
              <a:lnSpc>
                <a:spcPct val="200000"/>
              </a:lnSpc>
            </a:pPr>
            <a:r>
              <a:rPr lang="en-AU" sz="2400"/>
              <a:t>Regular Grid partitioning</a:t>
            </a:r>
          </a:p>
          <a:p>
            <a:pPr>
              <a:lnSpc>
                <a:spcPct val="200000"/>
              </a:lnSpc>
            </a:pPr>
            <a:r>
              <a:rPr lang="en-AU" sz="2400"/>
              <a:t>Two-step clustering</a:t>
            </a:r>
          </a:p>
        </p:txBody>
      </p:sp>
    </p:spTree>
    <p:extLst>
      <p:ext uri="{BB962C8B-B14F-4D97-AF65-F5344CB8AC3E}">
        <p14:creationId xmlns:p14="http://schemas.microsoft.com/office/powerpoint/2010/main" val="940208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a:t>Introduction to the Problem</a:t>
            </a:r>
          </a:p>
        </p:txBody>
      </p:sp>
      <p:sp>
        <p:nvSpPr>
          <p:cNvPr id="3" name="Content Placeholder 2"/>
          <p:cNvSpPr>
            <a:spLocks noGrp="1"/>
          </p:cNvSpPr>
          <p:nvPr>
            <p:ph idx="1"/>
          </p:nvPr>
        </p:nvSpPr>
        <p:spPr>
          <a:xfrm>
            <a:off x="2589212" y="1380454"/>
            <a:ext cx="9065794" cy="4997576"/>
          </a:xfrm>
        </p:spPr>
        <p:txBody>
          <a:bodyPr vert="horz" lIns="91440" tIns="45720" rIns="91440" bIns="45720" rtlCol="0" anchor="t">
            <a:normAutofit lnSpcReduction="10000"/>
          </a:bodyPr>
          <a:lstStyle/>
          <a:p>
            <a:pPr>
              <a:lnSpc>
                <a:spcPct val="200000"/>
              </a:lnSpc>
            </a:pPr>
            <a:r>
              <a:rPr lang="en-AU"/>
              <a:t>Analyse data obtained from a </a:t>
            </a:r>
            <a:r>
              <a:rPr lang="en-AU" b="1">
                <a:ea typeface="+mn-lt"/>
                <a:cs typeface="+mn-lt"/>
              </a:rPr>
              <a:t>large strip trial </a:t>
            </a:r>
            <a:r>
              <a:rPr lang="en-AU"/>
              <a:t>with </a:t>
            </a:r>
            <a:r>
              <a:rPr lang="en-AU" b="1"/>
              <a:t>qualitative </a:t>
            </a:r>
            <a:r>
              <a:rPr lang="en-AU"/>
              <a:t>treatments.</a:t>
            </a:r>
          </a:p>
          <a:p>
            <a:pPr>
              <a:lnSpc>
                <a:spcPct val="200000"/>
              </a:lnSpc>
            </a:pPr>
            <a:r>
              <a:rPr lang="en-AU"/>
              <a:t> Demonstrate whether the treatment effect varies spatially or not?</a:t>
            </a:r>
          </a:p>
          <a:p>
            <a:pPr>
              <a:lnSpc>
                <a:spcPct val="200000"/>
              </a:lnSpc>
            </a:pPr>
            <a:r>
              <a:rPr lang="en-AU"/>
              <a:t> </a:t>
            </a:r>
            <a:r>
              <a:rPr lang="en-AU">
                <a:ea typeface="+mn-lt"/>
                <a:cs typeface="+mn-lt"/>
              </a:rPr>
              <a:t>If so, explain why it may be varying?</a:t>
            </a:r>
          </a:p>
          <a:p>
            <a:pPr lvl="1">
              <a:lnSpc>
                <a:spcPct val="200000"/>
              </a:lnSpc>
            </a:pPr>
            <a:r>
              <a:rPr lang="en-AU">
                <a:ea typeface="+mn-lt"/>
                <a:cs typeface="+mn-lt"/>
              </a:rPr>
              <a:t> Farmer recommendation for their entire paddock</a:t>
            </a:r>
          </a:p>
          <a:p>
            <a:pPr lvl="1">
              <a:lnSpc>
                <a:spcPct val="200000"/>
              </a:lnSpc>
            </a:pPr>
            <a:r>
              <a:rPr lang="en-AU">
                <a:ea typeface="+mn-lt"/>
                <a:cs typeface="+mn-lt"/>
              </a:rPr>
              <a:t> An understanding of the performance of each treatment. </a:t>
            </a:r>
            <a:endParaRPr lang="en-AU"/>
          </a:p>
          <a:p>
            <a:pPr>
              <a:lnSpc>
                <a:spcPct val="200000"/>
              </a:lnSpc>
            </a:pPr>
            <a:r>
              <a:rPr lang="en-AU"/>
              <a:t>Geographically weighted regression (GWR): </a:t>
            </a:r>
          </a:p>
          <a:p>
            <a:pPr lvl="1">
              <a:lnSpc>
                <a:spcPct val="200000"/>
              </a:lnSpc>
            </a:pPr>
            <a:r>
              <a:rPr lang="en-AU"/>
              <a:t>handles quantitative treatments; optimum treatment map. (</a:t>
            </a:r>
            <a:r>
              <a:rPr lang="en-AU">
                <a:solidFill>
                  <a:srgbClr val="0070C0"/>
                </a:solidFill>
              </a:rPr>
              <a:t>Rakshit et al. 2020</a:t>
            </a:r>
            <a:r>
              <a:rPr lang="en-AU"/>
              <a:t>)</a:t>
            </a:r>
          </a:p>
          <a:p>
            <a:pPr lvl="1">
              <a:lnSpc>
                <a:spcPct val="200000"/>
              </a:lnSpc>
            </a:pPr>
            <a:r>
              <a:rPr lang="en-AU"/>
              <a:t>Randomised vs systematic? </a:t>
            </a:r>
            <a:r>
              <a:rPr lang="en-AU">
                <a:ea typeface="+mn-lt"/>
                <a:cs typeface="+mn-lt"/>
              </a:rPr>
              <a:t>(</a:t>
            </a:r>
            <a:r>
              <a:rPr lang="en-AU">
                <a:solidFill>
                  <a:srgbClr val="0070C0"/>
                </a:solidFill>
                <a:ea typeface="+mn-lt"/>
                <a:cs typeface="+mn-lt"/>
              </a:rPr>
              <a:t>Piepho et al. 2011</a:t>
            </a:r>
            <a:r>
              <a:rPr lang="en-AU">
                <a:ea typeface="+mn-lt"/>
                <a:cs typeface="+mn-lt"/>
              </a:rPr>
              <a:t>)</a:t>
            </a:r>
          </a:p>
          <a:p>
            <a:pPr marL="0" indent="0">
              <a:lnSpc>
                <a:spcPct val="200000"/>
              </a:lnSpc>
              <a:buNone/>
            </a:pPr>
            <a:endParaRPr lang="en-AU"/>
          </a:p>
        </p:txBody>
      </p:sp>
    </p:spTree>
    <p:extLst>
      <p:ext uri="{BB962C8B-B14F-4D97-AF65-F5344CB8AC3E}">
        <p14:creationId xmlns:p14="http://schemas.microsoft.com/office/powerpoint/2010/main" val="714669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C9119-20BE-D6C8-9BBA-AEAAED117763}"/>
              </a:ext>
            </a:extLst>
          </p:cNvPr>
          <p:cNvSpPr>
            <a:spLocks noGrp="1"/>
          </p:cNvSpPr>
          <p:nvPr>
            <p:ph type="title"/>
          </p:nvPr>
        </p:nvSpPr>
        <p:spPr/>
        <p:txBody>
          <a:bodyPr/>
          <a:lstStyle/>
          <a:p>
            <a:r>
              <a:rPr lang="en-US"/>
              <a:t>The Dataset: </a:t>
            </a:r>
            <a:r>
              <a:rPr lang="en-US" err="1"/>
              <a:t>Wagin</a:t>
            </a:r>
            <a:r>
              <a:rPr lang="en-US"/>
              <a:t> </a:t>
            </a:r>
          </a:p>
        </p:txBody>
      </p:sp>
      <p:sp>
        <p:nvSpPr>
          <p:cNvPr id="3" name="Content Placeholder 2">
            <a:extLst>
              <a:ext uri="{FF2B5EF4-FFF2-40B4-BE49-F238E27FC236}">
                <a16:creationId xmlns:a16="http://schemas.microsoft.com/office/drawing/2014/main" id="{19CFBE9A-3415-5DB1-3A3A-8F1BFA221051}"/>
              </a:ext>
            </a:extLst>
          </p:cNvPr>
          <p:cNvSpPr>
            <a:spLocks noGrp="1"/>
          </p:cNvSpPr>
          <p:nvPr>
            <p:ph idx="1"/>
          </p:nvPr>
        </p:nvSpPr>
        <p:spPr>
          <a:xfrm>
            <a:off x="2561998" y="1426099"/>
            <a:ext cx="8915400" cy="4401076"/>
          </a:xfrm>
        </p:spPr>
        <p:txBody>
          <a:bodyPr vert="horz" lIns="91440" tIns="45720" rIns="91440" bIns="45720" rtlCol="0" anchor="t">
            <a:normAutofit/>
          </a:bodyPr>
          <a:lstStyle/>
          <a:p>
            <a:r>
              <a:rPr lang="en-US"/>
              <a:t>3 Phosphorous levels </a:t>
            </a:r>
            <a:r>
              <a:rPr lang="en-US" b="1" err="1"/>
              <a:t>randomised</a:t>
            </a:r>
            <a:r>
              <a:rPr lang="en-US" b="1"/>
              <a:t> </a:t>
            </a:r>
            <a:r>
              <a:rPr lang="en-US"/>
              <a:t>across 4 replicates i.e. 12 strips</a:t>
            </a:r>
          </a:p>
          <a:p>
            <a:r>
              <a:rPr lang="en-US">
                <a:ea typeface="+mn-lt"/>
                <a:cs typeface="+mn-lt"/>
              </a:rPr>
              <a:t>The Phosphorous levels were referred to as </a:t>
            </a:r>
            <a:r>
              <a:rPr lang="en-US" b="1">
                <a:ea typeface="+mn-lt"/>
                <a:cs typeface="+mn-lt"/>
              </a:rPr>
              <a:t>half</a:t>
            </a:r>
            <a:r>
              <a:rPr lang="en-US">
                <a:ea typeface="+mn-lt"/>
                <a:cs typeface="+mn-lt"/>
              </a:rPr>
              <a:t>, </a:t>
            </a:r>
            <a:r>
              <a:rPr lang="en-US" b="1">
                <a:ea typeface="+mn-lt"/>
                <a:cs typeface="+mn-lt"/>
              </a:rPr>
              <a:t>standard </a:t>
            </a:r>
            <a:r>
              <a:rPr lang="en-US">
                <a:ea typeface="+mn-lt"/>
                <a:cs typeface="+mn-lt"/>
              </a:rPr>
              <a:t>and </a:t>
            </a:r>
            <a:r>
              <a:rPr lang="en-US" b="1">
                <a:ea typeface="+mn-lt"/>
                <a:cs typeface="+mn-lt"/>
              </a:rPr>
              <a:t>double</a:t>
            </a:r>
            <a:r>
              <a:rPr lang="en-US">
                <a:ea typeface="+mn-lt"/>
                <a:cs typeface="+mn-lt"/>
              </a:rPr>
              <a:t>; the recommended rate. </a:t>
            </a:r>
            <a:endParaRPr lang="en-US"/>
          </a:p>
          <a:p>
            <a:r>
              <a:rPr lang="en-US">
                <a:ea typeface="+mn-lt"/>
                <a:cs typeface="+mn-lt"/>
              </a:rPr>
              <a:t>This trial covered approx. 3 hectares.</a:t>
            </a:r>
            <a:endParaRPr lang="en-US"/>
          </a:p>
        </p:txBody>
      </p:sp>
      <p:pic>
        <p:nvPicPr>
          <p:cNvPr id="4" name="Picture 5">
            <a:extLst>
              <a:ext uri="{FF2B5EF4-FFF2-40B4-BE49-F238E27FC236}">
                <a16:creationId xmlns:a16="http://schemas.microsoft.com/office/drawing/2014/main" id="{5B458108-2C25-0547-3FAC-4E131B250E18}"/>
              </a:ext>
            </a:extLst>
          </p:cNvPr>
          <p:cNvPicPr>
            <a:picLocks noChangeAspect="1"/>
          </p:cNvPicPr>
          <p:nvPr/>
        </p:nvPicPr>
        <p:blipFill>
          <a:blip r:embed="rId3"/>
          <a:stretch>
            <a:fillRect/>
          </a:stretch>
        </p:blipFill>
        <p:spPr>
          <a:xfrm>
            <a:off x="2774868" y="3365167"/>
            <a:ext cx="8077199" cy="2868889"/>
          </a:xfrm>
          <a:prstGeom prst="rect">
            <a:avLst/>
          </a:prstGeom>
        </p:spPr>
      </p:pic>
    </p:spTree>
    <p:extLst>
      <p:ext uri="{BB962C8B-B14F-4D97-AF65-F5344CB8AC3E}">
        <p14:creationId xmlns:p14="http://schemas.microsoft.com/office/powerpoint/2010/main" val="431783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76EFC-1229-2F2A-B61E-DEDF8CDEBFD7}"/>
              </a:ext>
            </a:extLst>
          </p:cNvPr>
          <p:cNvSpPr>
            <a:spLocks noGrp="1"/>
          </p:cNvSpPr>
          <p:nvPr>
            <p:ph type="title"/>
          </p:nvPr>
        </p:nvSpPr>
        <p:spPr>
          <a:xfrm>
            <a:off x="1687670" y="624110"/>
            <a:ext cx="4097302" cy="1280890"/>
          </a:xfrm>
        </p:spPr>
        <p:txBody>
          <a:bodyPr>
            <a:normAutofit fontScale="90000"/>
          </a:bodyPr>
          <a:lstStyle/>
          <a:p>
            <a:r>
              <a:rPr lang="en-GB" sz="3000"/>
              <a:t>Method 1: Regular Management Blocks</a:t>
            </a:r>
          </a:p>
        </p:txBody>
      </p:sp>
      <p:sp>
        <p:nvSpPr>
          <p:cNvPr id="3" name="Content Placeholder 2">
            <a:extLst>
              <a:ext uri="{FF2B5EF4-FFF2-40B4-BE49-F238E27FC236}">
                <a16:creationId xmlns:a16="http://schemas.microsoft.com/office/drawing/2014/main" id="{B50A89BF-FB55-8A07-AF3A-3EFB1143C507}"/>
              </a:ext>
            </a:extLst>
          </p:cNvPr>
          <p:cNvSpPr>
            <a:spLocks noGrp="1"/>
          </p:cNvSpPr>
          <p:nvPr>
            <p:ph idx="1"/>
          </p:nvPr>
        </p:nvSpPr>
        <p:spPr>
          <a:xfrm>
            <a:off x="1683956" y="1683745"/>
            <a:ext cx="5116565" cy="4227477"/>
          </a:xfrm>
        </p:spPr>
        <p:txBody>
          <a:bodyPr vert="horz" lIns="91440" tIns="45720" rIns="91440" bIns="45720" rtlCol="0" anchor="t">
            <a:normAutofit/>
          </a:bodyPr>
          <a:lstStyle/>
          <a:p>
            <a:pPr marL="0" indent="0">
              <a:buNone/>
            </a:pPr>
            <a:endParaRPr lang="en-AU" sz="1600">
              <a:solidFill>
                <a:schemeClr val="tx1"/>
              </a:solidFill>
              <a:ea typeface="+mn-lt"/>
              <a:cs typeface="+mn-lt"/>
            </a:endParaRPr>
          </a:p>
          <a:p>
            <a:r>
              <a:rPr lang="en-AU" sz="1600">
                <a:solidFill>
                  <a:schemeClr val="tx1"/>
                </a:solidFill>
                <a:ea typeface="+mn-lt"/>
                <a:cs typeface="+mn-lt"/>
              </a:rPr>
              <a:t>Large plot trials are more susceptible to greater spatial variability.</a:t>
            </a:r>
          </a:p>
          <a:p>
            <a:pPr marL="0" indent="0">
              <a:buNone/>
            </a:pPr>
            <a:endParaRPr lang="en-AU" sz="1600">
              <a:solidFill>
                <a:schemeClr val="tx1"/>
              </a:solidFill>
              <a:ea typeface="+mn-lt"/>
              <a:cs typeface="+mn-lt"/>
            </a:endParaRPr>
          </a:p>
          <a:p>
            <a:r>
              <a:rPr lang="en-AU" sz="1600">
                <a:solidFill>
                  <a:schemeClr val="tx1"/>
                </a:solidFill>
                <a:ea typeface="+mn-lt"/>
                <a:cs typeface="+mn-lt"/>
              </a:rPr>
              <a:t>Defining "</a:t>
            </a:r>
            <a:r>
              <a:rPr lang="en-AU" sz="1600" i="1">
                <a:solidFill>
                  <a:schemeClr val="tx1"/>
                </a:solidFill>
                <a:ea typeface="+mn-lt"/>
                <a:cs typeface="+mn-lt"/>
              </a:rPr>
              <a:t>management blocks</a:t>
            </a:r>
            <a:r>
              <a:rPr lang="en-AU" sz="1600">
                <a:solidFill>
                  <a:schemeClr val="tx1"/>
                </a:solidFill>
                <a:ea typeface="+mn-lt"/>
                <a:cs typeface="+mn-lt"/>
              </a:rPr>
              <a:t>" aims to rectify this.</a:t>
            </a:r>
          </a:p>
          <a:p>
            <a:endParaRPr lang="en-AU" sz="1600">
              <a:solidFill>
                <a:schemeClr val="tx1"/>
              </a:solidFill>
              <a:ea typeface="+mn-lt"/>
              <a:cs typeface="+mn-lt"/>
            </a:endParaRPr>
          </a:p>
          <a:p>
            <a:r>
              <a:rPr lang="en-AU" sz="1600">
                <a:solidFill>
                  <a:schemeClr val="tx1"/>
                </a:solidFill>
                <a:ea typeface="+mn-lt"/>
                <a:cs typeface="+mn-lt"/>
              </a:rPr>
              <a:t>Different configurations were explored within the paper.</a:t>
            </a:r>
          </a:p>
          <a:p>
            <a:endParaRPr lang="en-AU" sz="1600">
              <a:solidFill>
                <a:schemeClr val="tx1"/>
              </a:solidFill>
              <a:ea typeface="+mn-lt"/>
              <a:cs typeface="+mn-lt"/>
            </a:endParaRPr>
          </a:p>
          <a:p>
            <a:r>
              <a:rPr lang="en-AU" sz="1600">
                <a:solidFill>
                  <a:schemeClr val="tx1"/>
                </a:solidFill>
                <a:ea typeface="+mn-lt"/>
                <a:cs typeface="+mn-lt"/>
              </a:rPr>
              <a:t>These management blocks were accounted for in the LMM.</a:t>
            </a:r>
            <a:endParaRPr lang="en-GB" sz="1600">
              <a:solidFill>
                <a:schemeClr val="tx1"/>
              </a:solidFill>
            </a:endParaRPr>
          </a:p>
        </p:txBody>
      </p:sp>
      <p:pic>
        <p:nvPicPr>
          <p:cNvPr id="9" name="Picture 9" descr="Chart&#10;&#10;Description automatically generated">
            <a:extLst>
              <a:ext uri="{FF2B5EF4-FFF2-40B4-BE49-F238E27FC236}">
                <a16:creationId xmlns:a16="http://schemas.microsoft.com/office/drawing/2014/main" id="{3C3DF19B-042E-24DE-6C05-6E98E359C447}"/>
              </a:ext>
            </a:extLst>
          </p:cNvPr>
          <p:cNvPicPr>
            <a:picLocks noChangeAspect="1"/>
          </p:cNvPicPr>
          <p:nvPr/>
        </p:nvPicPr>
        <p:blipFill rotWithShape="1">
          <a:blip r:embed="rId3"/>
          <a:srcRect l="4568" t="3257" r="15184" b="12215"/>
          <a:stretch/>
        </p:blipFill>
        <p:spPr>
          <a:xfrm>
            <a:off x="6954260" y="3539728"/>
            <a:ext cx="2251983" cy="3167956"/>
          </a:xfrm>
          <a:prstGeom prst="rect">
            <a:avLst/>
          </a:prstGeom>
        </p:spPr>
      </p:pic>
      <p:pic>
        <p:nvPicPr>
          <p:cNvPr id="6" name="Picture 6">
            <a:extLst>
              <a:ext uri="{FF2B5EF4-FFF2-40B4-BE49-F238E27FC236}">
                <a16:creationId xmlns:a16="http://schemas.microsoft.com/office/drawing/2014/main" id="{E366C648-222C-5F39-66D1-CF2F872A2AED}"/>
              </a:ext>
            </a:extLst>
          </p:cNvPr>
          <p:cNvPicPr>
            <a:picLocks noChangeAspect="1"/>
          </p:cNvPicPr>
          <p:nvPr/>
        </p:nvPicPr>
        <p:blipFill rotWithShape="1">
          <a:blip r:embed="rId4"/>
          <a:srcRect t="1297" b="4952"/>
          <a:stretch/>
        </p:blipFill>
        <p:spPr>
          <a:xfrm>
            <a:off x="9398220" y="3627751"/>
            <a:ext cx="2796504" cy="3135884"/>
          </a:xfrm>
          <a:prstGeom prst="rect">
            <a:avLst/>
          </a:prstGeom>
        </p:spPr>
      </p:pic>
      <p:pic>
        <p:nvPicPr>
          <p:cNvPr id="5" name="Picture 6" descr="A picture containing outdoor&#10;&#10;Description automatically generated">
            <a:extLst>
              <a:ext uri="{FF2B5EF4-FFF2-40B4-BE49-F238E27FC236}">
                <a16:creationId xmlns:a16="http://schemas.microsoft.com/office/drawing/2014/main" id="{3892AB69-AAFA-CA03-3037-2688841AF048}"/>
              </a:ext>
            </a:extLst>
          </p:cNvPr>
          <p:cNvPicPr>
            <a:picLocks noChangeAspect="1"/>
          </p:cNvPicPr>
          <p:nvPr/>
        </p:nvPicPr>
        <p:blipFill rotWithShape="1">
          <a:blip r:embed="rId5"/>
          <a:srcRect t="6188" r="-80" b="2228"/>
          <a:stretch/>
        </p:blipFill>
        <p:spPr>
          <a:xfrm>
            <a:off x="6023520" y="-89826"/>
            <a:ext cx="6197022" cy="3404743"/>
          </a:xfrm>
          <a:prstGeom prst="rect">
            <a:avLst/>
          </a:prstGeom>
        </p:spPr>
      </p:pic>
    </p:spTree>
    <p:extLst>
      <p:ext uri="{BB962C8B-B14F-4D97-AF65-F5344CB8AC3E}">
        <p14:creationId xmlns:p14="http://schemas.microsoft.com/office/powerpoint/2010/main" val="2551694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3518" y="539443"/>
            <a:ext cx="8911687" cy="1280890"/>
          </a:xfrm>
        </p:spPr>
        <p:txBody>
          <a:bodyPr/>
          <a:lstStyle/>
          <a:p>
            <a:r>
              <a:rPr lang="en-AU"/>
              <a:t>Formation of Regular Grid </a:t>
            </a:r>
            <a:br>
              <a:rPr lang="en-AU"/>
            </a:br>
            <a:endParaRPr lang="en-AU"/>
          </a:p>
        </p:txBody>
      </p:sp>
      <p:sp>
        <p:nvSpPr>
          <p:cNvPr id="3" name="Content Placeholder 2"/>
          <p:cNvSpPr>
            <a:spLocks noGrp="1"/>
          </p:cNvSpPr>
          <p:nvPr>
            <p:ph idx="1"/>
          </p:nvPr>
        </p:nvSpPr>
        <p:spPr>
          <a:xfrm>
            <a:off x="2258386" y="1380290"/>
            <a:ext cx="8915400" cy="3777622"/>
          </a:xfrm>
        </p:spPr>
        <p:txBody>
          <a:bodyPr vert="horz" lIns="91440" tIns="45720" rIns="91440" bIns="45720" rtlCol="0" anchor="t">
            <a:normAutofit/>
          </a:bodyPr>
          <a:lstStyle/>
          <a:p>
            <a:r>
              <a:rPr lang="en-AU"/>
              <a:t>Traditionally, small plot field trials follow a grid whereby plots are spread across rows/ranges.</a:t>
            </a:r>
          </a:p>
          <a:p>
            <a:r>
              <a:rPr lang="en-AU"/>
              <a:t>LMM techniques and diagnostics are inherently designed around the idea that the data follows this "</a:t>
            </a:r>
            <a:r>
              <a:rPr lang="en-AU" i="1"/>
              <a:t>regular grid</a:t>
            </a:r>
            <a:r>
              <a:rPr lang="en-AU"/>
              <a:t>". </a:t>
            </a:r>
          </a:p>
          <a:p>
            <a:pPr lvl="1"/>
            <a:r>
              <a:rPr lang="en-AU"/>
              <a:t>For </a:t>
            </a:r>
            <a:r>
              <a:rPr lang="en-AU" err="1"/>
              <a:t>e.g</a:t>
            </a:r>
            <a:r>
              <a:rPr lang="en-AU"/>
              <a:t> spatial autocorrelation models (</a:t>
            </a:r>
            <a:r>
              <a:rPr lang="en-AU">
                <a:solidFill>
                  <a:srgbClr val="0070C0"/>
                </a:solidFill>
              </a:rPr>
              <a:t>Gilmour et al. 1997</a:t>
            </a:r>
            <a:r>
              <a:rPr lang="en-AU">
                <a:solidFill>
                  <a:schemeClr val="tx1"/>
                </a:solidFill>
              </a:rPr>
              <a:t>; </a:t>
            </a:r>
            <a:r>
              <a:rPr lang="en-AU">
                <a:solidFill>
                  <a:srgbClr val="0070C0"/>
                </a:solidFill>
              </a:rPr>
              <a:t>Stefanova et al. 2009</a:t>
            </a:r>
            <a:r>
              <a:rPr lang="en-AU"/>
              <a:t>)</a:t>
            </a:r>
          </a:p>
          <a:p>
            <a:r>
              <a:rPr lang="en-AU"/>
              <a:t>It may be useful to convert spatial data (such as those retrieved from a yield monitor) to an evenly-spaced grid.</a:t>
            </a:r>
          </a:p>
          <a:p>
            <a:endParaRPr lang="en-AU"/>
          </a:p>
          <a:p>
            <a:endParaRPr lang="en-AU"/>
          </a:p>
          <a:p>
            <a:endParaRPr lang="en-AU"/>
          </a:p>
          <a:p>
            <a:endParaRPr lang="en-AU"/>
          </a:p>
        </p:txBody>
      </p:sp>
      <p:pic>
        <p:nvPicPr>
          <p:cNvPr id="6" name="Picture 6" descr="Calendar&#10;&#10;Description automatically generated">
            <a:extLst>
              <a:ext uri="{FF2B5EF4-FFF2-40B4-BE49-F238E27FC236}">
                <a16:creationId xmlns:a16="http://schemas.microsoft.com/office/drawing/2014/main" id="{BFF776A4-8AB8-FC22-1587-AA8F85A2C8C1}"/>
              </a:ext>
            </a:extLst>
          </p:cNvPr>
          <p:cNvPicPr>
            <a:picLocks noChangeAspect="1"/>
          </p:cNvPicPr>
          <p:nvPr/>
        </p:nvPicPr>
        <p:blipFill>
          <a:blip r:embed="rId3"/>
          <a:stretch>
            <a:fillRect/>
          </a:stretch>
        </p:blipFill>
        <p:spPr>
          <a:xfrm>
            <a:off x="2551290" y="3922704"/>
            <a:ext cx="8321791" cy="2709702"/>
          </a:xfrm>
          <a:prstGeom prst="rect">
            <a:avLst/>
          </a:prstGeom>
        </p:spPr>
      </p:pic>
    </p:spTree>
    <p:extLst>
      <p:ext uri="{BB962C8B-B14F-4D97-AF65-F5344CB8AC3E}">
        <p14:creationId xmlns:p14="http://schemas.microsoft.com/office/powerpoint/2010/main" val="162012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Nearest Neighbour Griding</a:t>
            </a:r>
          </a:p>
        </p:txBody>
      </p:sp>
      <p:pic>
        <p:nvPicPr>
          <p:cNvPr id="16" name="Picture 16" descr="Diagram&#10;&#10;Description automatically generated">
            <a:extLst>
              <a:ext uri="{FF2B5EF4-FFF2-40B4-BE49-F238E27FC236}">
                <a16:creationId xmlns:a16="http://schemas.microsoft.com/office/drawing/2014/main" id="{BBCDD3EF-A22D-573F-928C-828B831C06E3}"/>
              </a:ext>
            </a:extLst>
          </p:cNvPr>
          <p:cNvPicPr>
            <a:picLocks noGrp="1" noChangeAspect="1"/>
          </p:cNvPicPr>
          <p:nvPr>
            <p:ph idx="1"/>
          </p:nvPr>
        </p:nvPicPr>
        <p:blipFill>
          <a:blip r:embed="rId3"/>
          <a:stretch>
            <a:fillRect/>
          </a:stretch>
        </p:blipFill>
        <p:spPr>
          <a:xfrm>
            <a:off x="2814210" y="1264595"/>
            <a:ext cx="6872339" cy="5239597"/>
          </a:xfrm>
        </p:spPr>
      </p:pic>
    </p:spTree>
    <p:extLst>
      <p:ext uri="{BB962C8B-B14F-4D97-AF65-F5344CB8AC3E}">
        <p14:creationId xmlns:p14="http://schemas.microsoft.com/office/powerpoint/2010/main" val="1017715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Prediction at Wagin</a:t>
            </a:r>
          </a:p>
        </p:txBody>
      </p:sp>
      <p:pic>
        <p:nvPicPr>
          <p:cNvPr id="4" name="Picture 4" descr="A picture containing chart&#10;&#10;Description automatically generated">
            <a:extLst>
              <a:ext uri="{FF2B5EF4-FFF2-40B4-BE49-F238E27FC236}">
                <a16:creationId xmlns:a16="http://schemas.microsoft.com/office/drawing/2014/main" id="{E1492322-3A28-B806-F1C9-3CB98519B299}"/>
              </a:ext>
            </a:extLst>
          </p:cNvPr>
          <p:cNvPicPr>
            <a:picLocks noGrp="1" noChangeAspect="1"/>
          </p:cNvPicPr>
          <p:nvPr>
            <p:ph idx="1"/>
          </p:nvPr>
        </p:nvPicPr>
        <p:blipFill>
          <a:blip r:embed="rId3"/>
          <a:stretch>
            <a:fillRect/>
          </a:stretch>
        </p:blipFill>
        <p:spPr>
          <a:xfrm>
            <a:off x="2020071" y="2167345"/>
            <a:ext cx="9291451" cy="3545351"/>
          </a:xfrm>
        </p:spPr>
      </p:pic>
    </p:spTree>
    <p:extLst>
      <p:ext uri="{BB962C8B-B14F-4D97-AF65-F5344CB8AC3E}">
        <p14:creationId xmlns:p14="http://schemas.microsoft.com/office/powerpoint/2010/main" val="21225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B770-366F-0E9A-F65C-3998C922A90A}"/>
              </a:ext>
            </a:extLst>
          </p:cNvPr>
          <p:cNvSpPr>
            <a:spLocks noGrp="1"/>
          </p:cNvSpPr>
          <p:nvPr>
            <p:ph type="title"/>
          </p:nvPr>
        </p:nvSpPr>
        <p:spPr/>
        <p:txBody>
          <a:bodyPr/>
          <a:lstStyle/>
          <a:p>
            <a:r>
              <a:rPr lang="en-GB"/>
              <a:t>Comparison to GWR - quantitative</a:t>
            </a:r>
          </a:p>
        </p:txBody>
      </p:sp>
      <p:pic>
        <p:nvPicPr>
          <p:cNvPr id="3" name="Picture 4" descr="Table&#10;&#10;Description automatically generated">
            <a:extLst>
              <a:ext uri="{FF2B5EF4-FFF2-40B4-BE49-F238E27FC236}">
                <a16:creationId xmlns:a16="http://schemas.microsoft.com/office/drawing/2014/main" id="{53D97FA2-F4F6-E7FE-0DE7-C53F8E24A049}"/>
              </a:ext>
            </a:extLst>
          </p:cNvPr>
          <p:cNvPicPr>
            <a:picLocks noChangeAspect="1"/>
          </p:cNvPicPr>
          <p:nvPr/>
        </p:nvPicPr>
        <p:blipFill>
          <a:blip r:embed="rId3"/>
          <a:stretch>
            <a:fillRect/>
          </a:stretch>
        </p:blipFill>
        <p:spPr>
          <a:xfrm>
            <a:off x="2620234" y="1482604"/>
            <a:ext cx="2955055" cy="4738254"/>
          </a:xfrm>
          <a:prstGeom prst="rect">
            <a:avLst/>
          </a:prstGeom>
        </p:spPr>
      </p:pic>
      <p:pic>
        <p:nvPicPr>
          <p:cNvPr id="5" name="Picture 5" descr="Chart, scatter chart&#10;&#10;Description automatically generated">
            <a:extLst>
              <a:ext uri="{FF2B5EF4-FFF2-40B4-BE49-F238E27FC236}">
                <a16:creationId xmlns:a16="http://schemas.microsoft.com/office/drawing/2014/main" id="{81BEC6C5-B036-5330-DDA5-77703600980D}"/>
              </a:ext>
            </a:extLst>
          </p:cNvPr>
          <p:cNvPicPr>
            <a:picLocks noChangeAspect="1"/>
          </p:cNvPicPr>
          <p:nvPr/>
        </p:nvPicPr>
        <p:blipFill>
          <a:blip r:embed="rId4"/>
          <a:stretch>
            <a:fillRect/>
          </a:stretch>
        </p:blipFill>
        <p:spPr>
          <a:xfrm>
            <a:off x="6951133" y="1550874"/>
            <a:ext cx="3987800" cy="4552120"/>
          </a:xfrm>
          <a:prstGeom prst="rect">
            <a:avLst/>
          </a:prstGeom>
        </p:spPr>
      </p:pic>
    </p:spTree>
    <p:extLst>
      <p:ext uri="{BB962C8B-B14F-4D97-AF65-F5344CB8AC3E}">
        <p14:creationId xmlns:p14="http://schemas.microsoft.com/office/powerpoint/2010/main" val="357641017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Application>Microsoft Office PowerPoint</Application>
  <PresentationFormat>Widescreen</PresentationFormat>
  <Slides>19</Slides>
  <Notes>16</Notes>
  <HiddenSlides>1</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Wisp</vt:lpstr>
      <vt:lpstr>Statistical Analysis of Comparative Experiments based on Large Strip On-farm Trials </vt:lpstr>
      <vt:lpstr>Outline</vt:lpstr>
      <vt:lpstr>Introduction to the Problem</vt:lpstr>
      <vt:lpstr>The Dataset: Wagin </vt:lpstr>
      <vt:lpstr>Method 1: Regular Management Blocks</vt:lpstr>
      <vt:lpstr>Formation of Regular Grid  </vt:lpstr>
      <vt:lpstr>Nearest Neighbour Griding</vt:lpstr>
      <vt:lpstr>Prediction at Wagin</vt:lpstr>
      <vt:lpstr>Comparison to GWR - quantitative</vt:lpstr>
      <vt:lpstr>Method 2: Clustering </vt:lpstr>
      <vt:lpstr>Wagin Data: A Refresher </vt:lpstr>
      <vt:lpstr>Average Silhouette Width</vt:lpstr>
      <vt:lpstr>Clustering Results at Wagin </vt:lpstr>
      <vt:lpstr>Prediction and Profit at Wagin</vt:lpstr>
      <vt:lpstr>Model Fitting structure </vt:lpstr>
      <vt:lpstr>Clustering Methodology: Considerations</vt:lpstr>
      <vt:lpstr>Conclusion: What we Achieved with the Paper </vt:lpstr>
      <vt:lpstr>PowerPoint Presentation</vt:lpstr>
      <vt:lpstr>References</vt:lpstr>
    </vt:vector>
  </TitlesOfParts>
  <Company>Curtin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Analysis of Comparative Experiments Based on Large Strip On-farm Trials</dc:title>
  <dc:creator>Jordan Brown</dc:creator>
  <cp:revision>1</cp:revision>
  <dcterms:created xsi:type="dcterms:W3CDTF">2022-06-28T07:25:06Z</dcterms:created>
  <dcterms:modified xsi:type="dcterms:W3CDTF">2022-11-28T23:00:18Z</dcterms:modified>
</cp:coreProperties>
</file>